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3" r:id="rId4"/>
    <p:sldId id="26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17" autoAdjust="0"/>
    <p:restoredTop sz="86462" autoAdjust="0"/>
  </p:normalViewPr>
  <p:slideViewPr>
    <p:cSldViewPr>
      <p:cViewPr varScale="1">
        <p:scale>
          <a:sx n="73" d="100"/>
          <a:sy n="73" d="100"/>
        </p:scale>
        <p:origin x="10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11CDBD9-EAAA-48B9-9F35-63DF41B6342A}" type="datetimeFigureOut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9CE7B85-3F5F-4E05-875E-2DF306F97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ＭＳ Ｐゴシック" pitchFamily="8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29A14-474C-4C65-A6D2-9FA4F6D897C5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71808-F2D6-44B6-BC84-3658A9F95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A2539-615F-4A4E-836E-068EB4C8E643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ECFB9-B56D-4629-A021-BDEEBE20D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1FC45-91E3-4C05-A4FA-52873EFA91CC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27E8C-AF87-4D23-8E9E-6151E9E1C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42488-CEBE-4F1F-8972-E8C00BB66859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941DE-8EAF-4BC8-88E7-3AC387CAB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DDFF0-0311-403F-9B60-47F7F59A878D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17CDA-BD55-4416-A251-F43C11FED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7F504-52B4-4ED6-9FBE-9A8F6396FF45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96C3-5939-40C5-B036-26ACCA395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81452-4F02-4B5E-92CA-15E28AF3DC41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C526F-3B9A-4A68-A1B3-159C96DC1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DFADE-D3A4-49BC-81E0-1D8EBCE0268D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EA763-60CF-40EC-B84B-951E99D0C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A48F9-2186-4979-AEE0-9922D5DD56E4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7B112-563C-479B-AFC5-85E15E53B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C06C-E9A1-4EBC-8437-AE57836D20D0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2C3B7-8263-44B1-A32D-6E17AB13E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837A6-50A6-47E9-824E-77717B27FD5C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45C05-3DAC-4C14-9233-6C582EC52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alpha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228600"/>
            <a:ext cx="9239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3796546-E434-4EC1-9C02-8056F228D29C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DFBEA7B-677D-433D-A66E-385C498A4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84" charset="-128"/>
          <a:cs typeface="ＭＳ Ｐゴシック" pitchFamily="84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•"/>
        <a:defRPr sz="3200" kern="1200">
          <a:solidFill>
            <a:schemeClr val="tx1"/>
          </a:solidFill>
          <a:latin typeface="+mn-lt"/>
          <a:ea typeface="ＭＳ Ｐゴシック" pitchFamily="84" charset="-128"/>
          <a:cs typeface="ＭＳ Ｐゴシック" pitchFamily="8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–"/>
        <a:defRPr sz="28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•"/>
        <a:defRPr sz="24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–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»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2017 Executive Council Report for </a:t>
            </a:r>
            <a:r>
              <a:rPr lang="en-US" altLang="en-US" dirty="0">
                <a:ea typeface="ＭＳ Ｐゴシック" panose="020B0600070205080204" pitchFamily="34" charset="-128"/>
              </a:rPr>
              <a:t>Director of Education and Professional Development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ea typeface="+mn-ea"/>
                <a:cs typeface="+mn-cs"/>
              </a:rPr>
              <a:t>Jeff Brewer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154CCC5B-B75B-4AFD-B5F8-CD57FBFFDC92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296BE-C6D1-4B7C-B5A6-116D0D869F7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System Safety Society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/>
              <a:t>Accomplishments for 2016-2017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28CA4CC5-1B60-4C47-A2B6-B65591B96191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84B679-4A7E-43AB-ADE0-9F5277BCE84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Placeholder 1030"/>
          <p:cNvSpPr txBox="1">
            <a:spLocks/>
          </p:cNvSpPr>
          <p:nvPr/>
        </p:nvSpPr>
        <p:spPr bwMode="auto">
          <a:xfrm>
            <a:off x="457200" y="14176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ＭＳ Ｐゴシック" pitchFamily="8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000" dirty="0">
                <a:ea typeface="ＭＳ Ｐゴシック" panose="020B0600070205080204" pitchFamily="34" charset="-128"/>
              </a:rPr>
              <a:t>Mentoring Program Maintained – Limited Participation Thus far</a:t>
            </a:r>
          </a:p>
          <a:p>
            <a:r>
              <a:rPr lang="en-US" altLang="en-US" sz="3000" dirty="0">
                <a:ea typeface="ＭＳ Ｐゴシック" panose="020B0600070205080204" pitchFamily="34" charset="-128"/>
              </a:rPr>
              <a:t>Handbook Committee – led by President Chuck </a:t>
            </a:r>
            <a:r>
              <a:rPr lang="en-US" altLang="en-US" sz="3000" dirty="0" err="1">
                <a:ea typeface="ＭＳ Ｐゴシック" panose="020B0600070205080204" pitchFamily="34" charset="-128"/>
              </a:rPr>
              <a:t>Muniak</a:t>
            </a:r>
            <a:r>
              <a:rPr lang="en-US" altLang="en-US" sz="3000" dirty="0">
                <a:ea typeface="ＭＳ Ｐゴシック" panose="020B0600070205080204" pitchFamily="34" charset="-128"/>
              </a:rPr>
              <a:t> – continued review draft of handbook</a:t>
            </a:r>
          </a:p>
          <a:p>
            <a:r>
              <a:rPr lang="en-US" altLang="en-US" sz="3000" dirty="0">
                <a:ea typeface="ＭＳ Ｐゴシック" panose="020B0600070205080204" pitchFamily="34" charset="-128"/>
              </a:rPr>
              <a:t>Multiple upgrades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Senior upgrade: Susan Cantrell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3 other Senior Upgrades in process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/>
              <a:t>Accomplishments for 2016-2017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A4CC5-1B60-4C47-A2B6-B65591B96191}" type="datetime1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9/11/2017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84B679-4A7E-43AB-ADE0-9F5277BCE842}" type="slidenum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Placeholder 1030"/>
          <p:cNvSpPr txBox="1">
            <a:spLocks/>
          </p:cNvSpPr>
          <p:nvPr/>
        </p:nvSpPr>
        <p:spPr bwMode="auto">
          <a:xfrm>
            <a:off x="457200" y="1371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ＭＳ Ｐゴシック" pitchFamily="84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8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8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ea typeface="ＭＳ Ｐゴシック" panose="020B0600070205080204" pitchFamily="34" charset="-128"/>
              </a:rPr>
              <a:t>Previous Operating Vice President (OVP) of Awards (Linda Thomas) announced awards, carefully reviewed candidates, and recruited judges to make selections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Engineer of the Year:  Chris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Trumble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Manager of the Year: 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Lynece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Pfledderer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Educator of the Year: Bijan Elahi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Scientific Research and Development: John Wagner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OVP of Engineering Education (EE) (Charlie Hoes) continuing efforts with Arizona State University </a:t>
            </a:r>
            <a:r>
              <a:rPr lang="en-US" altLang="en-US" sz="2200" dirty="0">
                <a:ea typeface="ＭＳ Ｐゴシック" panose="020B0600070205080204" pitchFamily="34" charset="-128"/>
              </a:rPr>
              <a:t>(along with EVP Russ Miller)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ＭＳ Ｐゴシック" panose="020B0600070205080204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8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ＭＳ Ｐゴシック" panose="020B0600070205080204" pitchFamily="34" charset="-128"/>
              </a:rPr>
              <a:t>OVP of Professional Development - vacant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8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ＭＳ Ｐゴシック" panose="020B0600070205080204" pitchFamily="34" charset="-128"/>
              </a:rPr>
              <a:t>OVP of Awards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ＭＳ Ｐゴシック" panose="020B0600070205080204" pitchFamily="34" charset="-128"/>
              </a:rPr>
              <a:t> - vacant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ＭＳ Ｐゴシック" panose="020B0600070205080204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ＭＳ Ｐゴシック" panose="020B0600070205080204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ＭＳ Ｐゴシック" panose="020B0600070205080204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ＭＳ Ｐゴシック" panose="020B0600070205080204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77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Goals for 2017-2018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28CA4CC5-1B60-4C47-A2B6-B65591B96191}" type="datetime1">
              <a:rPr lang="en-US"/>
              <a:pPr>
                <a:defRPr/>
              </a:pPr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D3894-B40C-42B8-8A85-7EAF8E0FCFB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6389" name="Placeholder 1030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dirty="0"/>
              <a:t>Continue support for integrating system safety into engineering education programs</a:t>
            </a:r>
          </a:p>
          <a:p>
            <a:r>
              <a:rPr lang="en-US" sz="2800" dirty="0"/>
              <a:t>Nurture participation in Mentoring Program</a:t>
            </a:r>
          </a:p>
          <a:p>
            <a:r>
              <a:rPr lang="en-US" sz="2800" dirty="0"/>
              <a:t>Continue efforts to streamline upgrade process</a:t>
            </a:r>
          </a:p>
          <a:p>
            <a:r>
              <a:rPr lang="en-US" sz="2800" dirty="0"/>
              <a:t>Strive to enhance awards nomination activity</a:t>
            </a:r>
          </a:p>
          <a:p>
            <a:r>
              <a:rPr lang="en-US" sz="2800" dirty="0"/>
              <a:t>Continue work on System Safety Handbook</a:t>
            </a:r>
          </a:p>
          <a:p>
            <a:r>
              <a:rPr lang="en-US" sz="2800" dirty="0"/>
              <a:t>Fill vacant OVP positions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13 Executive Council Report Form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 Executive Council Report Format for [OFFICE</Template>
  <TotalTime>191</TotalTime>
  <Words>207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2013 Executive Council Report Format</vt:lpstr>
      <vt:lpstr>2017 Executive Council Report for Director of Education and Professional Development </vt:lpstr>
      <vt:lpstr>Accomplishments for 2016-2017</vt:lpstr>
      <vt:lpstr>Accomplishments for 2016-2017</vt:lpstr>
      <vt:lpstr>Goals for 2017-2018</vt:lpstr>
    </vt:vector>
  </TitlesOfParts>
  <Company>The Boeing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Executive Council Report Format for [OFFICE/CHAPTER]</dc:title>
  <dc:creator>Jana Brewer</dc:creator>
  <cp:lastModifiedBy>Jana Brewer</cp:lastModifiedBy>
  <cp:revision>17</cp:revision>
  <dcterms:created xsi:type="dcterms:W3CDTF">2016-07-31T21:28:08Z</dcterms:created>
  <dcterms:modified xsi:type="dcterms:W3CDTF">2017-09-11T14:05:24Z</dcterms:modified>
</cp:coreProperties>
</file>