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5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96115" autoAdjust="0"/>
  </p:normalViewPr>
  <p:slideViewPr>
    <p:cSldViewPr>
      <p:cViewPr varScale="1">
        <p:scale>
          <a:sx n="88" d="100"/>
          <a:sy n="88" d="100"/>
        </p:scale>
        <p:origin x="9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8236C61-D555-4F73-B07F-8DAF839B3013}" type="datetimeFigureOut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964087-0253-4039-8FA4-281FEE982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09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4400F-670C-4BD5-BB3E-6C8F6B535E61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CCB73-DBA3-45AD-A847-28B82AC19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95F37-585A-46C3-9F4E-09E145CDD365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F5007-E1C1-4EF5-9200-65D8BDD9B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EF68D-68A8-45A6-820B-8DB327999E17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B3AF3-DA72-4163-ABDE-6959CCD7D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49539-0DFD-46C2-9A4C-2F705FF8C9BD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E4326-8151-446F-B014-12A916D55D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FA3EC-C240-451C-942F-47045818CA49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D89FC-5373-4155-877D-1ABDCB798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54F97-EF20-49C2-B5BC-67E7F378CDAB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6738A-058A-4510-9EB0-E847742B4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12218-DBC8-4BE7-9872-5625D42A15CE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647EA-4DA9-4ACF-B469-506B7969F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4D640-78FD-4EA1-B498-CC7350108221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51C93-D1A3-405D-9E75-39EC1AD4E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89984-B04B-460C-9301-578CAAE5BB42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D5E98-B29B-4BA5-9E12-CB2E23D5E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D4375-3849-4FF9-ACAE-4FB79BDDE749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C9C5D-9D22-45D7-A725-B674D499D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E783-45E4-44B8-9477-37AEFE9526AF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50DC3-B706-4AC9-9D02-4A05E30F5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alpha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28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228600"/>
            <a:ext cx="9239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6419B3E-9389-4428-86F7-535571D48DF1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DB5E501-F225-4A3A-B9E5-F8AC41F7D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84" charset="-128"/>
          <a:cs typeface="ＭＳ Ｐゴシック" pitchFamily="84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84" charset="0"/>
          <a:ea typeface="ＭＳ Ｐゴシック" pitchFamily="84" charset="-128"/>
          <a:cs typeface="ＭＳ Ｐゴシック" pitchFamily="8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•"/>
        <a:defRPr sz="3200" kern="1200">
          <a:solidFill>
            <a:schemeClr val="tx1"/>
          </a:solidFill>
          <a:latin typeface="+mn-lt"/>
          <a:ea typeface="ＭＳ Ｐゴシック" pitchFamily="84" charset="-128"/>
          <a:cs typeface="ＭＳ Ｐゴシック" pitchFamily="8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–"/>
        <a:defRPr sz="28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•"/>
        <a:defRPr sz="24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–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84" charset="0"/>
        <a:buChar char="»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2017 Executive Council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Clif Ericson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Treasurer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54CCC5B-B75B-4AFD-B5F8-CD57FBFFDC92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4D085-40CC-43CD-B3B2-924F6717251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System Safety Society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>
                <a:ea typeface="ＭＳ Ｐゴシック" panose="020B0600070205080204" pitchFamily="34" charset="-128"/>
              </a:rPr>
              <a:t>Accomplishments for 2016-2017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28CA4CC5-1B60-4C47-A2B6-B65591B96191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791863B-63E0-4DAB-AEBB-8E49773AA4B9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078" name="Placeholder 1030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Monitored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ISSS financial operations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Bookkeeping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Expenditures 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Approved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certain expenditures as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needed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Prepared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yearly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budget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Supported IRS preparations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756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Goals for 2017-2018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28CA4CC5-1B60-4C47-A2B6-B65591B96191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59A4182-FEDB-4D25-9E6E-DE6EB25EDC71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102" name="Placeholder 1030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Ensure proper bookkeeping is maintained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Monitor expenditures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Keep officer expenditures within budget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931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Income-Expense Summary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CA4CC5-1B60-4C47-A2B6-B65591B96191}" type="datetime1">
              <a:rPr lang="en-US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System Safety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87E1F4-877A-4EC9-8B2A-29C370CE35C4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240685"/>
              </p:ext>
            </p:extLst>
          </p:nvPr>
        </p:nvGraphicFramePr>
        <p:xfrm>
          <a:off x="1066800" y="1676400"/>
          <a:ext cx="7162800" cy="2910974"/>
        </p:xfrm>
        <a:graphic>
          <a:graphicData uri="http://schemas.openxmlformats.org/drawingml/2006/table">
            <a:tbl>
              <a:tblPr/>
              <a:tblGrid>
                <a:gridCol w="1523745"/>
                <a:gridCol w="1905255"/>
                <a:gridCol w="2018088"/>
                <a:gridCol w="1715712"/>
              </a:tblGrid>
              <a:tr h="24853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effectLst/>
                          <a:latin typeface="Arial"/>
                        </a:rPr>
                        <a:t> FY </a:t>
                      </a:r>
                      <a:r>
                        <a:rPr lang="en-US" sz="1400" b="0" i="0" u="sng" strike="noStrike" dirty="0" smtClean="0">
                          <a:effectLst/>
                          <a:latin typeface="Arial"/>
                        </a:rPr>
                        <a:t>16-17 </a:t>
                      </a:r>
                      <a:r>
                        <a:rPr lang="en-US" sz="1400" b="0" i="0" u="sng" strike="noStrike" dirty="0">
                          <a:effectLst/>
                          <a:latin typeface="Arial"/>
                        </a:rPr>
                        <a:t>Budget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sng" strike="noStrike" dirty="0">
                          <a:effectLst/>
                          <a:latin typeface="Arial"/>
                        </a:rPr>
                        <a:t> FY </a:t>
                      </a:r>
                      <a:r>
                        <a:rPr lang="en-US" sz="1400" b="0" i="0" u="sng" strike="noStrike" dirty="0" smtClean="0">
                          <a:effectLst/>
                          <a:latin typeface="Arial"/>
                        </a:rPr>
                        <a:t>16-17 </a:t>
                      </a:r>
                      <a:r>
                        <a:rPr lang="en-US" sz="1400" b="0" i="0" u="sng" strike="noStrike" dirty="0">
                          <a:effectLst/>
                          <a:latin typeface="Arial"/>
                        </a:rPr>
                        <a:t>Actual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effectLst/>
                          <a:latin typeface="Arial"/>
                        </a:rPr>
                        <a:t>FY </a:t>
                      </a:r>
                      <a:r>
                        <a:rPr lang="en-US" sz="1400" b="0" i="0" u="sng" strike="noStrike" dirty="0" smtClean="0">
                          <a:effectLst/>
                          <a:latin typeface="Arial"/>
                        </a:rPr>
                        <a:t>17-18 </a:t>
                      </a:r>
                      <a:r>
                        <a:rPr lang="en-US" sz="1400" b="0" i="0" u="sng" strike="noStrike" dirty="0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 $ 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122,030.00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$ 123,973.17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$ 113,440.00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 $ 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159,336.00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$ 156,603.82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$ 158,129.00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Ending 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 (37,306.00)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 (</a:t>
                      </a:r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32,630.55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 (</a:t>
                      </a:r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44,689.00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3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3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   </a:t>
                      </a:r>
                      <a:r>
                        <a:rPr lang="en-US" sz="1400" b="0" i="0" u="sng" strike="noStrike" dirty="0" smtClean="0">
                          <a:effectLst/>
                          <a:latin typeface="Arial"/>
                        </a:rPr>
                        <a:t>14-15</a:t>
                      </a:r>
                      <a:r>
                        <a:rPr lang="en-US" sz="1400" b="0" i="0" u="sng" strike="noStrike" baseline="0" dirty="0" smtClean="0">
                          <a:effectLst/>
                          <a:latin typeface="Arial"/>
                        </a:rPr>
                        <a:t> Actual  </a:t>
                      </a:r>
                      <a:endParaRPr lang="en-US" sz="1400" b="0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 smtClean="0">
                          <a:effectLst/>
                          <a:latin typeface="Arial"/>
                        </a:rPr>
                        <a:t>16-17 Actual</a:t>
                      </a:r>
                      <a:endParaRPr lang="en-US" sz="1400" b="0" i="0" u="sng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4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Bank 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Balance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</a:t>
                      </a:r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76,334.44</a:t>
                      </a:r>
                    </a:p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$ 43,808.57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CD1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$ 53,194.10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$ 54,218.03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CD2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$ 85,110.57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$ 86,748.86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CD interest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   2,187.07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71621" y="5029200"/>
            <a:ext cx="3748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Notes:</a:t>
            </a:r>
          </a:p>
          <a:p>
            <a:r>
              <a:rPr lang="en-US" sz="1400" dirty="0" smtClean="0"/>
              <a:t>CD interest rate 1.2%; Due date 5-24-2022</a:t>
            </a:r>
          </a:p>
          <a:p>
            <a:r>
              <a:rPr lang="en-US" sz="1400" dirty="0" smtClean="0"/>
              <a:t>Virtual Chapter holding </a:t>
            </a:r>
            <a:r>
              <a:rPr lang="en-US" sz="1400" dirty="0" smtClean="0"/>
              <a:t>$6,913.30</a:t>
            </a:r>
            <a:endParaRPr lang="en-US" sz="1400" dirty="0" smtClean="0"/>
          </a:p>
          <a:p>
            <a:r>
              <a:rPr lang="en-US" sz="1400" dirty="0" smtClean="0"/>
              <a:t>G. Peters JSS scholarship holding $1,000.00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Funds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54D640-78FD-4EA1-B498-CC7350108221}" type="datetime1">
              <a:rPr lang="en-US" smtClean="0"/>
              <a:pPr>
                <a:defRPr/>
              </a:pPr>
              <a:t>8/12/2017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International System Safety Society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E51C93-D1A3-405D-9E75-39EC1AD4EB0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129354"/>
              </p:ext>
            </p:extLst>
          </p:nvPr>
        </p:nvGraphicFramePr>
        <p:xfrm>
          <a:off x="1295400" y="1295400"/>
          <a:ext cx="7391399" cy="4215375"/>
        </p:xfrm>
        <a:graphic>
          <a:graphicData uri="http://schemas.openxmlformats.org/drawingml/2006/table">
            <a:tbl>
              <a:tblPr/>
              <a:tblGrid>
                <a:gridCol w="2285838"/>
                <a:gridCol w="1905162"/>
                <a:gridCol w="228600"/>
                <a:gridCol w="2971799"/>
              </a:tblGrid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CHAPTER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sng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</a:t>
                      </a:r>
                      <a:endParaRPr lang="en-US" sz="1800" b="1" i="0" u="sng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1" i="0" u="sng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889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BAY AREA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CANADA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CENTRAL CAL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GEORGIA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HOUSTON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1,055.10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MEXICO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41,686.16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 TEXAS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NORTHEAST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2,416.17 bank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SIERRA HIGH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3,285.57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SUGUARO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18,000 phone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TN VALLEY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7,831.46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VIRTUAL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6,913.30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WDC</a:t>
                      </a: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10,767.32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05" marR="6705" marT="67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325615"/>
      </p:ext>
    </p:extLst>
  </p:cSld>
  <p:clrMapOvr>
    <a:masterClrMapping/>
  </p:clrMapOvr>
</p:sld>
</file>

<file path=ppt/theme/theme1.xml><?xml version="1.0" encoding="utf-8"?>
<a:theme xmlns:a="http://schemas.openxmlformats.org/drawingml/2006/main" name="2015 Executive Council Report Format for [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Executive Council Report Format for [OFFICE</Template>
  <TotalTime>929</TotalTime>
  <Words>205</Words>
  <Application>Microsoft Office PowerPoint</Application>
  <PresentationFormat>On-screen Show (4:3)</PresentationFormat>
  <Paragraphs>93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2015 Executive Council Report Format for [OFFICE</vt:lpstr>
      <vt:lpstr>2017 Executive Council Report</vt:lpstr>
      <vt:lpstr>Accomplishments for 2016-2017</vt:lpstr>
      <vt:lpstr>Goals for 2017-2018</vt:lpstr>
      <vt:lpstr>Income-Expense Summary</vt:lpstr>
      <vt:lpstr>Chapter Funds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Executive Council Report</dc:title>
  <dc:creator>Clif II Main</dc:creator>
  <cp:lastModifiedBy>Clifton Ericson</cp:lastModifiedBy>
  <cp:revision>39</cp:revision>
  <dcterms:created xsi:type="dcterms:W3CDTF">2015-08-18T19:08:16Z</dcterms:created>
  <dcterms:modified xsi:type="dcterms:W3CDTF">2017-08-12T15:19:08Z</dcterms:modified>
</cp:coreProperties>
</file>