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microsoft.com/office/2006/relationships/ui/userCustomization" Target="userCustomization/customUI.xml"/><Relationship Id="rId1" Type="http://schemas.openxmlformats.org/officeDocument/2006/relationships/officeDocument" Target="ppt/presentation.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63" r:id="rId3"/>
    <p:sldId id="269" r:id="rId4"/>
    <p:sldId id="270" r:id="rId5"/>
    <p:sldId id="261" r:id="rId6"/>
    <p:sldId id="267" r:id="rId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84" charset="0"/>
        <a:ea typeface="ＭＳ Ｐゴシック" pitchFamily="84" charset="-128"/>
        <a:cs typeface="ＭＳ Ｐゴシック" pitchFamily="84" charset="-128"/>
      </a:defRPr>
    </a:lvl1pPr>
    <a:lvl2pPr marL="457200" algn="l" rtl="0" fontAlgn="base">
      <a:spcBef>
        <a:spcPct val="0"/>
      </a:spcBef>
      <a:spcAft>
        <a:spcPct val="0"/>
      </a:spcAft>
      <a:defRPr kern="1200">
        <a:solidFill>
          <a:schemeClr val="tx1"/>
        </a:solidFill>
        <a:latin typeface="Arial" pitchFamily="84" charset="0"/>
        <a:ea typeface="ＭＳ Ｐゴシック" pitchFamily="84" charset="-128"/>
        <a:cs typeface="ＭＳ Ｐゴシック" pitchFamily="84" charset="-128"/>
      </a:defRPr>
    </a:lvl2pPr>
    <a:lvl3pPr marL="914400" algn="l" rtl="0" fontAlgn="base">
      <a:spcBef>
        <a:spcPct val="0"/>
      </a:spcBef>
      <a:spcAft>
        <a:spcPct val="0"/>
      </a:spcAft>
      <a:defRPr kern="1200">
        <a:solidFill>
          <a:schemeClr val="tx1"/>
        </a:solidFill>
        <a:latin typeface="Arial" pitchFamily="84" charset="0"/>
        <a:ea typeface="ＭＳ Ｐゴシック" pitchFamily="84" charset="-128"/>
        <a:cs typeface="ＭＳ Ｐゴシック" pitchFamily="84" charset="-128"/>
      </a:defRPr>
    </a:lvl3pPr>
    <a:lvl4pPr marL="1371600" algn="l" rtl="0" fontAlgn="base">
      <a:spcBef>
        <a:spcPct val="0"/>
      </a:spcBef>
      <a:spcAft>
        <a:spcPct val="0"/>
      </a:spcAft>
      <a:defRPr kern="1200">
        <a:solidFill>
          <a:schemeClr val="tx1"/>
        </a:solidFill>
        <a:latin typeface="Arial" pitchFamily="84" charset="0"/>
        <a:ea typeface="ＭＳ Ｐゴシック" pitchFamily="84" charset="-128"/>
        <a:cs typeface="ＭＳ Ｐゴシック" pitchFamily="84" charset="-128"/>
      </a:defRPr>
    </a:lvl4pPr>
    <a:lvl5pPr marL="1828800" algn="l" rtl="0" fontAlgn="base">
      <a:spcBef>
        <a:spcPct val="0"/>
      </a:spcBef>
      <a:spcAft>
        <a:spcPct val="0"/>
      </a:spcAft>
      <a:defRPr kern="1200">
        <a:solidFill>
          <a:schemeClr val="tx1"/>
        </a:solidFill>
        <a:latin typeface="Arial" pitchFamily="84" charset="0"/>
        <a:ea typeface="ＭＳ Ｐゴシック" pitchFamily="84" charset="-128"/>
        <a:cs typeface="ＭＳ Ｐゴシック" pitchFamily="84" charset="-128"/>
      </a:defRPr>
    </a:lvl5pPr>
    <a:lvl6pPr marL="2286000" algn="l" defTabSz="457200" rtl="0" eaLnBrk="1" latinLnBrk="0" hangingPunct="1">
      <a:defRPr kern="1200">
        <a:solidFill>
          <a:schemeClr val="tx1"/>
        </a:solidFill>
        <a:latin typeface="Arial" pitchFamily="84" charset="0"/>
        <a:ea typeface="ＭＳ Ｐゴシック" pitchFamily="84" charset="-128"/>
        <a:cs typeface="ＭＳ Ｐゴシック" pitchFamily="84" charset="-128"/>
      </a:defRPr>
    </a:lvl6pPr>
    <a:lvl7pPr marL="2743200" algn="l" defTabSz="457200" rtl="0" eaLnBrk="1" latinLnBrk="0" hangingPunct="1">
      <a:defRPr kern="1200">
        <a:solidFill>
          <a:schemeClr val="tx1"/>
        </a:solidFill>
        <a:latin typeface="Arial" pitchFamily="84" charset="0"/>
        <a:ea typeface="ＭＳ Ｐゴシック" pitchFamily="84" charset="-128"/>
        <a:cs typeface="ＭＳ Ｐゴシック" pitchFamily="84" charset="-128"/>
      </a:defRPr>
    </a:lvl7pPr>
    <a:lvl8pPr marL="3200400" algn="l" defTabSz="457200" rtl="0" eaLnBrk="1" latinLnBrk="0" hangingPunct="1">
      <a:defRPr kern="1200">
        <a:solidFill>
          <a:schemeClr val="tx1"/>
        </a:solidFill>
        <a:latin typeface="Arial" pitchFamily="84" charset="0"/>
        <a:ea typeface="ＭＳ Ｐゴシック" pitchFamily="84" charset="-128"/>
        <a:cs typeface="ＭＳ Ｐゴシック" pitchFamily="84" charset="-128"/>
      </a:defRPr>
    </a:lvl8pPr>
    <a:lvl9pPr marL="3657600" algn="l" defTabSz="457200" rtl="0" eaLnBrk="1" latinLnBrk="0" hangingPunct="1">
      <a:defRPr kern="1200">
        <a:solidFill>
          <a:schemeClr val="tx1"/>
        </a:solidFill>
        <a:latin typeface="Arial" pitchFamily="84" charset="0"/>
        <a:ea typeface="ＭＳ Ｐゴシック" pitchFamily="84" charset="-128"/>
        <a:cs typeface="ＭＳ Ｐゴシック" pitchFamily="84"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866" autoAdjust="0"/>
    <p:restoredTop sz="86462" autoAdjust="0"/>
  </p:normalViewPr>
  <p:slideViewPr>
    <p:cSldViewPr>
      <p:cViewPr varScale="1">
        <p:scale>
          <a:sx n="117" d="100"/>
          <a:sy n="117" d="100"/>
        </p:scale>
        <p:origin x="31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E8236C61-D555-4F73-B07F-8DAF839B3013}" type="datetimeFigureOut">
              <a:rPr lang="en-US"/>
              <a:pPr>
                <a:defRPr/>
              </a:pPr>
              <a:t>8/8/2017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77964087-0253-4039-8FA4-281FEE9820BB}" type="slidenum">
              <a:rPr lang="en-US"/>
              <a:pPr>
                <a:defRPr/>
              </a:pPr>
              <a:t>‹#›</a:t>
            </a:fld>
            <a:endParaRPr lang="en-US"/>
          </a:p>
        </p:txBody>
      </p:sp>
    </p:spTree>
    <p:extLst>
      <p:ext uri="{BB962C8B-B14F-4D97-AF65-F5344CB8AC3E}">
        <p14:creationId xmlns:p14="http://schemas.microsoft.com/office/powerpoint/2010/main" val="85460030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ＭＳ Ｐゴシック" pitchFamily="84" charset="-128"/>
        <a:cs typeface="ＭＳ Ｐゴシック" pitchFamily="84" charset="-128"/>
      </a:defRPr>
    </a:lvl1pPr>
    <a:lvl2pPr marL="457200" algn="l" rtl="0" fontAlgn="base">
      <a:spcBef>
        <a:spcPct val="30000"/>
      </a:spcBef>
      <a:spcAft>
        <a:spcPct val="0"/>
      </a:spcAft>
      <a:defRPr sz="1200" kern="1200">
        <a:solidFill>
          <a:schemeClr val="tx1"/>
        </a:solidFill>
        <a:latin typeface="+mn-lt"/>
        <a:ea typeface="ＭＳ Ｐゴシック" pitchFamily="84" charset="-128"/>
        <a:cs typeface="+mn-cs"/>
      </a:defRPr>
    </a:lvl2pPr>
    <a:lvl3pPr marL="914400" algn="l" rtl="0" fontAlgn="base">
      <a:spcBef>
        <a:spcPct val="30000"/>
      </a:spcBef>
      <a:spcAft>
        <a:spcPct val="0"/>
      </a:spcAft>
      <a:defRPr sz="1200" kern="1200">
        <a:solidFill>
          <a:schemeClr val="tx1"/>
        </a:solidFill>
        <a:latin typeface="+mn-lt"/>
        <a:ea typeface="ＭＳ Ｐゴシック" pitchFamily="84" charset="-128"/>
        <a:cs typeface="+mn-cs"/>
      </a:defRPr>
    </a:lvl3pPr>
    <a:lvl4pPr marL="1371600" algn="l" rtl="0" fontAlgn="base">
      <a:spcBef>
        <a:spcPct val="30000"/>
      </a:spcBef>
      <a:spcAft>
        <a:spcPct val="0"/>
      </a:spcAft>
      <a:defRPr sz="1200" kern="1200">
        <a:solidFill>
          <a:schemeClr val="tx1"/>
        </a:solidFill>
        <a:latin typeface="+mn-lt"/>
        <a:ea typeface="ＭＳ Ｐゴシック" pitchFamily="84" charset="-128"/>
        <a:cs typeface="+mn-cs"/>
      </a:defRPr>
    </a:lvl4pPr>
    <a:lvl5pPr marL="1828800" algn="l" rtl="0" fontAlgn="base">
      <a:spcBef>
        <a:spcPct val="30000"/>
      </a:spcBef>
      <a:spcAft>
        <a:spcPct val="0"/>
      </a:spcAft>
      <a:defRPr sz="1200" kern="1200">
        <a:solidFill>
          <a:schemeClr val="tx1"/>
        </a:solidFill>
        <a:latin typeface="+mn-lt"/>
        <a:ea typeface="ＭＳ Ｐゴシック" pitchFamily="8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5D54400F-670C-4BD5-BB3E-6C8F6B535E61}" type="datetime1">
              <a:rPr lang="en-US"/>
              <a:pPr>
                <a:defRPr/>
              </a:pPr>
              <a:t>8/8/2017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International System Safety Society</a:t>
            </a:r>
          </a:p>
        </p:txBody>
      </p:sp>
      <p:sp>
        <p:nvSpPr>
          <p:cNvPr id="6" name="Slide Number Placeholder 5"/>
          <p:cNvSpPr>
            <a:spLocks noGrp="1"/>
          </p:cNvSpPr>
          <p:nvPr>
            <p:ph type="sldNum" sz="quarter" idx="12"/>
          </p:nvPr>
        </p:nvSpPr>
        <p:spPr/>
        <p:txBody>
          <a:bodyPr/>
          <a:lstStyle>
            <a:lvl1pPr>
              <a:defRPr/>
            </a:lvl1pPr>
          </a:lstStyle>
          <a:p>
            <a:pPr>
              <a:defRPr/>
            </a:pPr>
            <a:fld id="{5A1CCB73-DBA3-45AD-A847-28B82AC19DA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9F95F37-585A-46C3-9F4E-09E145CDD365}" type="datetime1">
              <a:rPr lang="en-US"/>
              <a:pPr>
                <a:defRPr/>
              </a:pPr>
              <a:t>8/8/2017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International System Safety Society</a:t>
            </a:r>
          </a:p>
        </p:txBody>
      </p:sp>
      <p:sp>
        <p:nvSpPr>
          <p:cNvPr id="6" name="Slide Number Placeholder 5"/>
          <p:cNvSpPr>
            <a:spLocks noGrp="1"/>
          </p:cNvSpPr>
          <p:nvPr>
            <p:ph type="sldNum" sz="quarter" idx="12"/>
          </p:nvPr>
        </p:nvSpPr>
        <p:spPr/>
        <p:txBody>
          <a:bodyPr/>
          <a:lstStyle>
            <a:lvl1pPr>
              <a:defRPr/>
            </a:lvl1pPr>
          </a:lstStyle>
          <a:p>
            <a:pPr>
              <a:defRPr/>
            </a:pPr>
            <a:fld id="{543F5007-E1C1-4EF5-9200-65D8BDD9B47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36EF68D-68A8-45A6-820B-8DB327999E17}" type="datetime1">
              <a:rPr lang="en-US"/>
              <a:pPr>
                <a:defRPr/>
              </a:pPr>
              <a:t>8/8/2017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International System Safety Society</a:t>
            </a:r>
          </a:p>
        </p:txBody>
      </p:sp>
      <p:sp>
        <p:nvSpPr>
          <p:cNvPr id="6" name="Slide Number Placeholder 5"/>
          <p:cNvSpPr>
            <a:spLocks noGrp="1"/>
          </p:cNvSpPr>
          <p:nvPr>
            <p:ph type="sldNum" sz="quarter" idx="12"/>
          </p:nvPr>
        </p:nvSpPr>
        <p:spPr/>
        <p:txBody>
          <a:bodyPr/>
          <a:lstStyle>
            <a:lvl1pPr>
              <a:defRPr/>
            </a:lvl1pPr>
          </a:lstStyle>
          <a:p>
            <a:pPr>
              <a:defRPr/>
            </a:pPr>
            <a:fld id="{461B3AF3-DA72-4163-ABDE-6959CCD7D6F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55549539-0DFD-46C2-9A4C-2F705FF8C9BD}" type="datetime1">
              <a:rPr lang="en-US"/>
              <a:pPr>
                <a:defRPr/>
              </a:pPr>
              <a:t>8/8/2017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International System Safety Society</a:t>
            </a:r>
          </a:p>
        </p:txBody>
      </p:sp>
      <p:sp>
        <p:nvSpPr>
          <p:cNvPr id="6" name="Slide Number Placeholder 5"/>
          <p:cNvSpPr>
            <a:spLocks noGrp="1"/>
          </p:cNvSpPr>
          <p:nvPr>
            <p:ph type="sldNum" sz="quarter" idx="12"/>
          </p:nvPr>
        </p:nvSpPr>
        <p:spPr/>
        <p:txBody>
          <a:bodyPr/>
          <a:lstStyle>
            <a:lvl1pPr>
              <a:defRPr/>
            </a:lvl1pPr>
          </a:lstStyle>
          <a:p>
            <a:pPr>
              <a:defRPr/>
            </a:pPr>
            <a:fld id="{FC3E4326-8151-446F-B014-12A916D55DE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F89FA3EC-C240-451C-942F-47045818CA49}" type="datetime1">
              <a:rPr lang="en-US"/>
              <a:pPr>
                <a:defRPr/>
              </a:pPr>
              <a:t>8/8/2017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International System Safety Society</a:t>
            </a:r>
          </a:p>
        </p:txBody>
      </p:sp>
      <p:sp>
        <p:nvSpPr>
          <p:cNvPr id="6" name="Slide Number Placeholder 5"/>
          <p:cNvSpPr>
            <a:spLocks noGrp="1"/>
          </p:cNvSpPr>
          <p:nvPr>
            <p:ph type="sldNum" sz="quarter" idx="12"/>
          </p:nvPr>
        </p:nvSpPr>
        <p:spPr/>
        <p:txBody>
          <a:bodyPr/>
          <a:lstStyle>
            <a:lvl1pPr>
              <a:defRPr/>
            </a:lvl1pPr>
          </a:lstStyle>
          <a:p>
            <a:pPr>
              <a:defRPr/>
            </a:pPr>
            <a:fld id="{F75D89FC-5373-4155-877D-1ABDCB7984B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fld id="{EF454F97-EF20-49C2-B5BC-67E7F378CDAB}" type="datetime1">
              <a:rPr lang="en-US"/>
              <a:pPr>
                <a:defRPr/>
              </a:pPr>
              <a:t>8/8/2017</a:t>
            </a:fld>
            <a:endParaRPr lang="en-US"/>
          </a:p>
        </p:txBody>
      </p:sp>
      <p:sp>
        <p:nvSpPr>
          <p:cNvPr id="6" name="Footer Placeholder 5"/>
          <p:cNvSpPr>
            <a:spLocks noGrp="1"/>
          </p:cNvSpPr>
          <p:nvPr>
            <p:ph type="ftr" sz="quarter" idx="11"/>
          </p:nvPr>
        </p:nvSpPr>
        <p:spPr/>
        <p:txBody>
          <a:bodyPr/>
          <a:lstStyle>
            <a:lvl1pPr>
              <a:defRPr/>
            </a:lvl1pPr>
          </a:lstStyle>
          <a:p>
            <a:pPr>
              <a:defRPr/>
            </a:pPr>
            <a:r>
              <a:rPr lang="en-US"/>
              <a:t>International System Safety Society</a:t>
            </a:r>
          </a:p>
        </p:txBody>
      </p:sp>
      <p:sp>
        <p:nvSpPr>
          <p:cNvPr id="7" name="Slide Number Placeholder 6"/>
          <p:cNvSpPr>
            <a:spLocks noGrp="1"/>
          </p:cNvSpPr>
          <p:nvPr>
            <p:ph type="sldNum" sz="quarter" idx="12"/>
          </p:nvPr>
        </p:nvSpPr>
        <p:spPr/>
        <p:txBody>
          <a:bodyPr/>
          <a:lstStyle>
            <a:lvl1pPr>
              <a:defRPr/>
            </a:lvl1pPr>
          </a:lstStyle>
          <a:p>
            <a:pPr>
              <a:defRPr/>
            </a:pPr>
            <a:fld id="{0D66738A-058A-4510-9EB0-E847742B43A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pPr>
              <a:defRPr/>
            </a:pPr>
            <a:fld id="{5EC12218-DBC8-4BE7-9872-5625D42A15CE}" type="datetime1">
              <a:rPr lang="en-US"/>
              <a:pPr>
                <a:defRPr/>
              </a:pPr>
              <a:t>8/8/2017</a:t>
            </a:fld>
            <a:endParaRPr lang="en-US"/>
          </a:p>
        </p:txBody>
      </p:sp>
      <p:sp>
        <p:nvSpPr>
          <p:cNvPr id="8" name="Footer Placeholder 7"/>
          <p:cNvSpPr>
            <a:spLocks noGrp="1"/>
          </p:cNvSpPr>
          <p:nvPr>
            <p:ph type="ftr" sz="quarter" idx="11"/>
          </p:nvPr>
        </p:nvSpPr>
        <p:spPr/>
        <p:txBody>
          <a:bodyPr/>
          <a:lstStyle>
            <a:lvl1pPr>
              <a:defRPr/>
            </a:lvl1pPr>
          </a:lstStyle>
          <a:p>
            <a:pPr>
              <a:defRPr/>
            </a:pPr>
            <a:r>
              <a:rPr lang="en-US"/>
              <a:t>International System Safety Society</a:t>
            </a:r>
          </a:p>
        </p:txBody>
      </p:sp>
      <p:sp>
        <p:nvSpPr>
          <p:cNvPr id="9" name="Slide Number Placeholder 8"/>
          <p:cNvSpPr>
            <a:spLocks noGrp="1"/>
          </p:cNvSpPr>
          <p:nvPr>
            <p:ph type="sldNum" sz="quarter" idx="12"/>
          </p:nvPr>
        </p:nvSpPr>
        <p:spPr/>
        <p:txBody>
          <a:bodyPr/>
          <a:lstStyle>
            <a:lvl1pPr>
              <a:defRPr/>
            </a:lvl1pPr>
          </a:lstStyle>
          <a:p>
            <a:pPr>
              <a:defRPr/>
            </a:pPr>
            <a:fld id="{55B647EA-4DA9-4ACF-B469-506B7969F3E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pPr>
              <a:defRPr/>
            </a:pPr>
            <a:fld id="{E554D640-78FD-4EA1-B498-CC7350108221}" type="datetime1">
              <a:rPr lang="en-US"/>
              <a:pPr>
                <a:defRPr/>
              </a:pPr>
              <a:t>8/8/2017</a:t>
            </a:fld>
            <a:endParaRPr lang="en-US"/>
          </a:p>
        </p:txBody>
      </p:sp>
      <p:sp>
        <p:nvSpPr>
          <p:cNvPr id="4" name="Footer Placeholder 3"/>
          <p:cNvSpPr>
            <a:spLocks noGrp="1"/>
          </p:cNvSpPr>
          <p:nvPr>
            <p:ph type="ftr" sz="quarter" idx="11"/>
          </p:nvPr>
        </p:nvSpPr>
        <p:spPr/>
        <p:txBody>
          <a:bodyPr/>
          <a:lstStyle>
            <a:lvl1pPr>
              <a:defRPr/>
            </a:lvl1pPr>
          </a:lstStyle>
          <a:p>
            <a:pPr>
              <a:defRPr/>
            </a:pPr>
            <a:r>
              <a:rPr lang="en-US"/>
              <a:t>International System Safety Society</a:t>
            </a:r>
          </a:p>
        </p:txBody>
      </p:sp>
      <p:sp>
        <p:nvSpPr>
          <p:cNvPr id="5" name="Slide Number Placeholder 4"/>
          <p:cNvSpPr>
            <a:spLocks noGrp="1"/>
          </p:cNvSpPr>
          <p:nvPr>
            <p:ph type="sldNum" sz="quarter" idx="12"/>
          </p:nvPr>
        </p:nvSpPr>
        <p:spPr/>
        <p:txBody>
          <a:bodyPr/>
          <a:lstStyle>
            <a:lvl1pPr>
              <a:defRPr/>
            </a:lvl1pPr>
          </a:lstStyle>
          <a:p>
            <a:pPr>
              <a:defRPr/>
            </a:pPr>
            <a:fld id="{B8E51C93-D1A3-405D-9E75-39EC1AD4EB0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1A089984-B04B-460C-9301-578CAAE5BB42}" type="datetime1">
              <a:rPr lang="en-US"/>
              <a:pPr>
                <a:defRPr/>
              </a:pPr>
              <a:t>8/8/2017</a:t>
            </a:fld>
            <a:endParaRPr lang="en-US"/>
          </a:p>
        </p:txBody>
      </p:sp>
      <p:sp>
        <p:nvSpPr>
          <p:cNvPr id="3" name="Footer Placeholder 2"/>
          <p:cNvSpPr>
            <a:spLocks noGrp="1"/>
          </p:cNvSpPr>
          <p:nvPr>
            <p:ph type="ftr" sz="quarter" idx="11"/>
          </p:nvPr>
        </p:nvSpPr>
        <p:spPr/>
        <p:txBody>
          <a:bodyPr/>
          <a:lstStyle>
            <a:lvl1pPr>
              <a:defRPr/>
            </a:lvl1pPr>
          </a:lstStyle>
          <a:p>
            <a:pPr>
              <a:defRPr/>
            </a:pPr>
            <a:r>
              <a:rPr lang="en-US"/>
              <a:t>International System Safety Society</a:t>
            </a:r>
          </a:p>
        </p:txBody>
      </p:sp>
      <p:sp>
        <p:nvSpPr>
          <p:cNvPr id="4" name="Slide Number Placeholder 3"/>
          <p:cNvSpPr>
            <a:spLocks noGrp="1"/>
          </p:cNvSpPr>
          <p:nvPr>
            <p:ph type="sldNum" sz="quarter" idx="12"/>
          </p:nvPr>
        </p:nvSpPr>
        <p:spPr/>
        <p:txBody>
          <a:bodyPr/>
          <a:lstStyle>
            <a:lvl1pPr>
              <a:defRPr/>
            </a:lvl1pPr>
          </a:lstStyle>
          <a:p>
            <a:pPr>
              <a:defRPr/>
            </a:pPr>
            <a:fld id="{CF4D5E98-B29B-4BA5-9E12-CB2E23D5E05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fld id="{51BD4375-3849-4FF9-ACAE-4FB79BDDE749}" type="datetime1">
              <a:rPr lang="en-US"/>
              <a:pPr>
                <a:defRPr/>
              </a:pPr>
              <a:t>8/8/2017</a:t>
            </a:fld>
            <a:endParaRPr lang="en-US"/>
          </a:p>
        </p:txBody>
      </p:sp>
      <p:sp>
        <p:nvSpPr>
          <p:cNvPr id="6" name="Footer Placeholder 5"/>
          <p:cNvSpPr>
            <a:spLocks noGrp="1"/>
          </p:cNvSpPr>
          <p:nvPr>
            <p:ph type="ftr" sz="quarter" idx="11"/>
          </p:nvPr>
        </p:nvSpPr>
        <p:spPr/>
        <p:txBody>
          <a:bodyPr/>
          <a:lstStyle>
            <a:lvl1pPr>
              <a:defRPr/>
            </a:lvl1pPr>
          </a:lstStyle>
          <a:p>
            <a:pPr>
              <a:defRPr/>
            </a:pPr>
            <a:r>
              <a:rPr lang="en-US"/>
              <a:t>International System Safety Society</a:t>
            </a:r>
          </a:p>
        </p:txBody>
      </p:sp>
      <p:sp>
        <p:nvSpPr>
          <p:cNvPr id="7" name="Slide Number Placeholder 6"/>
          <p:cNvSpPr>
            <a:spLocks noGrp="1"/>
          </p:cNvSpPr>
          <p:nvPr>
            <p:ph type="sldNum" sz="quarter" idx="12"/>
          </p:nvPr>
        </p:nvSpPr>
        <p:spPr/>
        <p:txBody>
          <a:bodyPr/>
          <a:lstStyle>
            <a:lvl1pPr>
              <a:defRPr/>
            </a:lvl1pPr>
          </a:lstStyle>
          <a:p>
            <a:pPr>
              <a:defRPr/>
            </a:pPr>
            <a:fld id="{86AC9C5D-9D22-45D7-A725-B674D499D88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fld id="{6514E783-45E4-44B8-9477-37AEFE9526AF}" type="datetime1">
              <a:rPr lang="en-US"/>
              <a:pPr>
                <a:defRPr/>
              </a:pPr>
              <a:t>8/8/2017</a:t>
            </a:fld>
            <a:endParaRPr lang="en-US"/>
          </a:p>
        </p:txBody>
      </p:sp>
      <p:sp>
        <p:nvSpPr>
          <p:cNvPr id="6" name="Footer Placeholder 5"/>
          <p:cNvSpPr>
            <a:spLocks noGrp="1"/>
          </p:cNvSpPr>
          <p:nvPr>
            <p:ph type="ftr" sz="quarter" idx="11"/>
          </p:nvPr>
        </p:nvSpPr>
        <p:spPr/>
        <p:txBody>
          <a:bodyPr/>
          <a:lstStyle>
            <a:lvl1pPr>
              <a:defRPr/>
            </a:lvl1pPr>
          </a:lstStyle>
          <a:p>
            <a:pPr>
              <a:defRPr/>
            </a:pPr>
            <a:r>
              <a:rPr lang="en-US"/>
              <a:t>International System Safety Society</a:t>
            </a:r>
          </a:p>
        </p:txBody>
      </p:sp>
      <p:sp>
        <p:nvSpPr>
          <p:cNvPr id="7" name="Slide Number Placeholder 6"/>
          <p:cNvSpPr>
            <a:spLocks noGrp="1"/>
          </p:cNvSpPr>
          <p:nvPr>
            <p:ph type="sldNum" sz="quarter" idx="12"/>
          </p:nvPr>
        </p:nvSpPr>
        <p:spPr/>
        <p:txBody>
          <a:bodyPr/>
          <a:lstStyle>
            <a:lvl1pPr>
              <a:defRPr/>
            </a:lvl1pPr>
          </a:lstStyle>
          <a:p>
            <a:pPr>
              <a:defRPr/>
            </a:pPr>
            <a:fld id="{E9A50DC3-B706-4AC9-9D02-4A05E30F513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alpha val="75000"/>
              </a:schemeClr>
            </a:gs>
            <a:gs pos="64999">
              <a:srgbClr val="F0EBD5"/>
            </a:gs>
            <a:gs pos="100000">
              <a:srgbClr val="D1C39F"/>
            </a:gs>
          </a:gsLst>
          <a:lin ang="2700000" scaled="1"/>
          <a:tileRect/>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28" name="Picture 5"/>
          <p:cNvPicPr>
            <a:picLocks noChangeAspect="1" noChangeArrowheads="1"/>
          </p:cNvPicPr>
          <p:nvPr/>
        </p:nvPicPr>
        <p:blipFill>
          <a:blip r:embed="rId13"/>
          <a:srcRect/>
          <a:stretch>
            <a:fillRect/>
          </a:stretch>
        </p:blipFill>
        <p:spPr bwMode="auto">
          <a:xfrm>
            <a:off x="152400" y="228600"/>
            <a:ext cx="923925" cy="800100"/>
          </a:xfrm>
          <a:prstGeom prst="rect">
            <a:avLst/>
          </a:prstGeom>
          <a:noFill/>
          <a:ln w="9525">
            <a:noFill/>
            <a:miter lim="800000"/>
            <a:headEnd/>
            <a:tailEnd/>
          </a:ln>
        </p:spPr>
      </p:pic>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tx1">
                    <a:tint val="75000"/>
                  </a:schemeClr>
                </a:solidFill>
                <a:latin typeface="+mn-lt"/>
                <a:ea typeface="+mn-ea"/>
                <a:cs typeface="+mn-cs"/>
              </a:defRPr>
            </a:lvl1pPr>
          </a:lstStyle>
          <a:p>
            <a:pPr>
              <a:defRPr/>
            </a:pPr>
            <a:r>
              <a:rPr lang="en-US"/>
              <a:t>International System Safety Society</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cs typeface="+mn-cs"/>
              </a:defRPr>
            </a:lvl1pPr>
          </a:lstStyle>
          <a:p>
            <a:pPr>
              <a:defRPr/>
            </a:pPr>
            <a:fld id="{06419B3E-9389-4428-86F7-535571D48DF1}" type="datetime1">
              <a:rPr lang="en-US"/>
              <a:pPr>
                <a:defRPr/>
              </a:pPr>
              <a:t>8/8/2017</a:t>
            </a:fld>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cs typeface="+mn-cs"/>
              </a:defRPr>
            </a:lvl1pPr>
          </a:lstStyle>
          <a:p>
            <a:pPr>
              <a:defRPr/>
            </a:pPr>
            <a:fld id="{3DB5E501-F225-4A3A-B9E5-F8AC41F7D3A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4400" kern="1200">
          <a:solidFill>
            <a:schemeClr val="tx1"/>
          </a:solidFill>
          <a:latin typeface="+mj-lt"/>
          <a:ea typeface="ＭＳ Ｐゴシック" pitchFamily="84" charset="-128"/>
          <a:cs typeface="ＭＳ Ｐゴシック" pitchFamily="84" charset="-128"/>
        </a:defRPr>
      </a:lvl1pPr>
      <a:lvl2pPr algn="ctr" rtl="0" eaLnBrk="1" fontAlgn="base" hangingPunct="1">
        <a:spcBef>
          <a:spcPct val="0"/>
        </a:spcBef>
        <a:spcAft>
          <a:spcPct val="0"/>
        </a:spcAft>
        <a:defRPr sz="4400">
          <a:solidFill>
            <a:schemeClr val="tx1"/>
          </a:solidFill>
          <a:latin typeface="Calibri" pitchFamily="84" charset="0"/>
          <a:ea typeface="ＭＳ Ｐゴシック" pitchFamily="84" charset="-128"/>
          <a:cs typeface="ＭＳ Ｐゴシック" pitchFamily="84" charset="-128"/>
        </a:defRPr>
      </a:lvl2pPr>
      <a:lvl3pPr algn="ctr" rtl="0" eaLnBrk="1" fontAlgn="base" hangingPunct="1">
        <a:spcBef>
          <a:spcPct val="0"/>
        </a:spcBef>
        <a:spcAft>
          <a:spcPct val="0"/>
        </a:spcAft>
        <a:defRPr sz="4400">
          <a:solidFill>
            <a:schemeClr val="tx1"/>
          </a:solidFill>
          <a:latin typeface="Calibri" pitchFamily="84" charset="0"/>
          <a:ea typeface="ＭＳ Ｐゴシック" pitchFamily="84" charset="-128"/>
          <a:cs typeface="ＭＳ Ｐゴシック" pitchFamily="84" charset="-128"/>
        </a:defRPr>
      </a:lvl3pPr>
      <a:lvl4pPr algn="ctr" rtl="0" eaLnBrk="1" fontAlgn="base" hangingPunct="1">
        <a:spcBef>
          <a:spcPct val="0"/>
        </a:spcBef>
        <a:spcAft>
          <a:spcPct val="0"/>
        </a:spcAft>
        <a:defRPr sz="4400">
          <a:solidFill>
            <a:schemeClr val="tx1"/>
          </a:solidFill>
          <a:latin typeface="Calibri" pitchFamily="84" charset="0"/>
          <a:ea typeface="ＭＳ Ｐゴシック" pitchFamily="84" charset="-128"/>
          <a:cs typeface="ＭＳ Ｐゴシック" pitchFamily="84" charset="-128"/>
        </a:defRPr>
      </a:lvl4pPr>
      <a:lvl5pPr algn="ctr" rtl="0" eaLnBrk="1" fontAlgn="base" hangingPunct="1">
        <a:spcBef>
          <a:spcPct val="0"/>
        </a:spcBef>
        <a:spcAft>
          <a:spcPct val="0"/>
        </a:spcAft>
        <a:defRPr sz="4400">
          <a:solidFill>
            <a:schemeClr val="tx1"/>
          </a:solidFill>
          <a:latin typeface="Calibri" pitchFamily="84" charset="0"/>
          <a:ea typeface="ＭＳ Ｐゴシック" pitchFamily="84" charset="-128"/>
          <a:cs typeface="ＭＳ Ｐゴシック" pitchFamily="84" charset="-128"/>
        </a:defRPr>
      </a:lvl5pPr>
      <a:lvl6pPr marL="457200" algn="ctr" rtl="0" eaLnBrk="1" fontAlgn="base" hangingPunct="1">
        <a:spcBef>
          <a:spcPct val="0"/>
        </a:spcBef>
        <a:spcAft>
          <a:spcPct val="0"/>
        </a:spcAft>
        <a:defRPr sz="4400">
          <a:solidFill>
            <a:schemeClr val="tx1"/>
          </a:solidFill>
          <a:latin typeface="Calibri" pitchFamily="84" charset="0"/>
          <a:ea typeface="ＭＳ Ｐゴシック" pitchFamily="84" charset="-128"/>
          <a:cs typeface="ＭＳ Ｐゴシック" pitchFamily="84" charset="-128"/>
        </a:defRPr>
      </a:lvl6pPr>
      <a:lvl7pPr marL="914400" algn="ctr" rtl="0" eaLnBrk="1" fontAlgn="base" hangingPunct="1">
        <a:spcBef>
          <a:spcPct val="0"/>
        </a:spcBef>
        <a:spcAft>
          <a:spcPct val="0"/>
        </a:spcAft>
        <a:defRPr sz="4400">
          <a:solidFill>
            <a:schemeClr val="tx1"/>
          </a:solidFill>
          <a:latin typeface="Calibri" pitchFamily="84" charset="0"/>
          <a:ea typeface="ＭＳ Ｐゴシック" pitchFamily="84" charset="-128"/>
          <a:cs typeface="ＭＳ Ｐゴシック" pitchFamily="84" charset="-128"/>
        </a:defRPr>
      </a:lvl7pPr>
      <a:lvl8pPr marL="1371600" algn="ctr" rtl="0" eaLnBrk="1" fontAlgn="base" hangingPunct="1">
        <a:spcBef>
          <a:spcPct val="0"/>
        </a:spcBef>
        <a:spcAft>
          <a:spcPct val="0"/>
        </a:spcAft>
        <a:defRPr sz="4400">
          <a:solidFill>
            <a:schemeClr val="tx1"/>
          </a:solidFill>
          <a:latin typeface="Calibri" pitchFamily="84" charset="0"/>
          <a:ea typeface="ＭＳ Ｐゴシック" pitchFamily="84" charset="-128"/>
          <a:cs typeface="ＭＳ Ｐゴシック" pitchFamily="84" charset="-128"/>
        </a:defRPr>
      </a:lvl8pPr>
      <a:lvl9pPr marL="1828800" algn="ctr" rtl="0" eaLnBrk="1" fontAlgn="base" hangingPunct="1">
        <a:spcBef>
          <a:spcPct val="0"/>
        </a:spcBef>
        <a:spcAft>
          <a:spcPct val="0"/>
        </a:spcAft>
        <a:defRPr sz="4400">
          <a:solidFill>
            <a:schemeClr val="tx1"/>
          </a:solidFill>
          <a:latin typeface="Calibri" pitchFamily="84" charset="0"/>
          <a:ea typeface="ＭＳ Ｐゴシック" pitchFamily="84" charset="-128"/>
          <a:cs typeface="ＭＳ Ｐゴシック" pitchFamily="84" charset="-128"/>
        </a:defRPr>
      </a:lvl9pPr>
    </p:titleStyle>
    <p:bodyStyle>
      <a:lvl1pPr marL="342900" indent="-342900" algn="l" rtl="0" eaLnBrk="1" fontAlgn="base" hangingPunct="1">
        <a:spcBef>
          <a:spcPct val="20000"/>
        </a:spcBef>
        <a:spcAft>
          <a:spcPct val="0"/>
        </a:spcAft>
        <a:buFont typeface="Arial" pitchFamily="84" charset="0"/>
        <a:buChar char="•"/>
        <a:defRPr sz="3200" kern="1200">
          <a:solidFill>
            <a:schemeClr val="tx1"/>
          </a:solidFill>
          <a:latin typeface="+mn-lt"/>
          <a:ea typeface="ＭＳ Ｐゴシック" pitchFamily="84" charset="-128"/>
          <a:cs typeface="ＭＳ Ｐゴシック" pitchFamily="84" charset="-128"/>
        </a:defRPr>
      </a:lvl1pPr>
      <a:lvl2pPr marL="742950" indent="-285750" algn="l" rtl="0" eaLnBrk="1" fontAlgn="base" hangingPunct="1">
        <a:spcBef>
          <a:spcPct val="20000"/>
        </a:spcBef>
        <a:spcAft>
          <a:spcPct val="0"/>
        </a:spcAft>
        <a:buFont typeface="Arial" pitchFamily="84" charset="0"/>
        <a:buChar char="–"/>
        <a:defRPr sz="2800" kern="1200">
          <a:solidFill>
            <a:schemeClr val="tx1"/>
          </a:solidFill>
          <a:latin typeface="+mn-lt"/>
          <a:ea typeface="ＭＳ Ｐゴシック" pitchFamily="84" charset="-128"/>
          <a:cs typeface="+mn-cs"/>
        </a:defRPr>
      </a:lvl2pPr>
      <a:lvl3pPr marL="1143000" indent="-228600" algn="l" rtl="0" eaLnBrk="1" fontAlgn="base" hangingPunct="1">
        <a:spcBef>
          <a:spcPct val="20000"/>
        </a:spcBef>
        <a:spcAft>
          <a:spcPct val="0"/>
        </a:spcAft>
        <a:buFont typeface="Arial" pitchFamily="84" charset="0"/>
        <a:buChar char="•"/>
        <a:defRPr sz="2400" kern="1200">
          <a:solidFill>
            <a:schemeClr val="tx1"/>
          </a:solidFill>
          <a:latin typeface="+mn-lt"/>
          <a:ea typeface="ＭＳ Ｐゴシック" pitchFamily="84" charset="-128"/>
          <a:cs typeface="+mn-cs"/>
        </a:defRPr>
      </a:lvl3pPr>
      <a:lvl4pPr marL="1600200" indent="-228600" algn="l" rtl="0" eaLnBrk="1" fontAlgn="base" hangingPunct="1">
        <a:spcBef>
          <a:spcPct val="20000"/>
        </a:spcBef>
        <a:spcAft>
          <a:spcPct val="0"/>
        </a:spcAft>
        <a:buFont typeface="Arial" pitchFamily="84" charset="0"/>
        <a:buChar char="–"/>
        <a:defRPr sz="2000" kern="1200">
          <a:solidFill>
            <a:schemeClr val="tx1"/>
          </a:solidFill>
          <a:latin typeface="+mn-lt"/>
          <a:ea typeface="ＭＳ Ｐゴシック" pitchFamily="84" charset="-128"/>
          <a:cs typeface="+mn-cs"/>
        </a:defRPr>
      </a:lvl4pPr>
      <a:lvl5pPr marL="2057400" indent="-228600" algn="l" rtl="0" eaLnBrk="1" fontAlgn="base" hangingPunct="1">
        <a:spcBef>
          <a:spcPct val="20000"/>
        </a:spcBef>
        <a:spcAft>
          <a:spcPct val="0"/>
        </a:spcAft>
        <a:buFont typeface="Arial" pitchFamily="84" charset="0"/>
        <a:buChar char="»"/>
        <a:defRPr sz="2000" kern="1200">
          <a:solidFill>
            <a:schemeClr val="tx1"/>
          </a:solidFill>
          <a:latin typeface="+mn-lt"/>
          <a:ea typeface="ＭＳ Ｐゴシック" pitchFamily="8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ctrTitle"/>
          </p:nvPr>
        </p:nvSpPr>
        <p:spPr>
          <a:xfrm>
            <a:off x="251520" y="2130425"/>
            <a:ext cx="8424936" cy="1470025"/>
          </a:xfrm>
        </p:spPr>
        <p:txBody>
          <a:bodyPr/>
          <a:lstStyle/>
          <a:p>
            <a:r>
              <a:rPr lang="en-US" dirty="0"/>
              <a:t>2017 Executive Council Report </a:t>
            </a:r>
            <a:br>
              <a:rPr lang="en-US" dirty="0"/>
            </a:br>
            <a:r>
              <a:rPr lang="en-US" dirty="0"/>
              <a:t>for Director, Chapter Services &amp; International Outreach</a:t>
            </a:r>
          </a:p>
        </p:txBody>
      </p:sp>
      <p:sp>
        <p:nvSpPr>
          <p:cNvPr id="3" name="Subtitle 2"/>
          <p:cNvSpPr>
            <a:spLocks noGrp="1"/>
          </p:cNvSpPr>
          <p:nvPr>
            <p:ph type="subTitle" idx="1"/>
          </p:nvPr>
        </p:nvSpPr>
        <p:spPr>
          <a:xfrm>
            <a:off x="1475656" y="4437112"/>
            <a:ext cx="6400800" cy="1752600"/>
          </a:xfrm>
        </p:spPr>
        <p:txBody>
          <a:bodyPr rtlCol="0">
            <a:normAutofit/>
          </a:bodyPr>
          <a:lstStyle/>
          <a:p>
            <a:pPr fontAlgn="auto">
              <a:spcAft>
                <a:spcPts val="0"/>
              </a:spcAft>
              <a:buFont typeface="Arial" pitchFamily="34" charset="0"/>
              <a:buNone/>
              <a:defRPr/>
            </a:pPr>
            <a:r>
              <a:rPr lang="en-US" dirty="0">
                <a:ea typeface="+mn-ea"/>
                <a:cs typeface="+mn-cs"/>
              </a:rPr>
              <a:t>Submitted by Robert Fletcher</a:t>
            </a:r>
          </a:p>
        </p:txBody>
      </p:sp>
      <p:sp>
        <p:nvSpPr>
          <p:cNvPr id="6" name="Date Placeholder 5"/>
          <p:cNvSpPr>
            <a:spLocks noGrp="1"/>
          </p:cNvSpPr>
          <p:nvPr>
            <p:ph type="dt" sz="quarter" idx="10"/>
          </p:nvPr>
        </p:nvSpPr>
        <p:spPr/>
        <p:txBody>
          <a:bodyPr/>
          <a:lstStyle/>
          <a:p>
            <a:pPr>
              <a:defRPr/>
            </a:pPr>
            <a:fld id="{154CCC5B-B75B-4AFD-B5F8-CD57FBFFDC92}" type="datetime1">
              <a:rPr lang="en-US"/>
              <a:pPr>
                <a:defRPr/>
              </a:pPr>
              <a:t>8/8/2017</a:t>
            </a:fld>
            <a:endParaRPr lang="en-US"/>
          </a:p>
        </p:txBody>
      </p:sp>
      <p:sp>
        <p:nvSpPr>
          <p:cNvPr id="7" name="Slide Number Placeholder 6"/>
          <p:cNvSpPr>
            <a:spLocks noGrp="1"/>
          </p:cNvSpPr>
          <p:nvPr>
            <p:ph type="sldNum" sz="quarter" idx="12"/>
          </p:nvPr>
        </p:nvSpPr>
        <p:spPr/>
        <p:txBody>
          <a:bodyPr/>
          <a:lstStyle/>
          <a:p>
            <a:pPr>
              <a:defRPr/>
            </a:pPr>
            <a:fld id="{3154D085-40CC-43CD-B3B2-924F6717251D}" type="slidenum">
              <a:rPr lang="en-US"/>
              <a:pPr>
                <a:defRPr/>
              </a:pPr>
              <a:t>1</a:t>
            </a:fld>
            <a:endParaRPr lang="en-US"/>
          </a:p>
        </p:txBody>
      </p:sp>
      <p:sp>
        <p:nvSpPr>
          <p:cNvPr id="8" name="Footer Placeholder 7"/>
          <p:cNvSpPr>
            <a:spLocks noGrp="1"/>
          </p:cNvSpPr>
          <p:nvPr>
            <p:ph type="ftr" sz="quarter" idx="11"/>
          </p:nvPr>
        </p:nvSpPr>
        <p:spPr/>
        <p:txBody>
          <a:bodyPr/>
          <a:lstStyle/>
          <a:p>
            <a:pPr>
              <a:defRPr/>
            </a:pPr>
            <a:r>
              <a:rPr lang="en-US"/>
              <a:t>International System Safety Society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pPr algn="r"/>
            <a:r>
              <a:rPr lang="en-US" dirty="0"/>
              <a:t>Accomplishments for 2016-2017</a:t>
            </a:r>
          </a:p>
        </p:txBody>
      </p:sp>
      <p:sp>
        <p:nvSpPr>
          <p:cNvPr id="4" name="Date Placeholder 3"/>
          <p:cNvSpPr>
            <a:spLocks noGrp="1"/>
          </p:cNvSpPr>
          <p:nvPr>
            <p:ph type="dt" sz="quarter"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r>
              <a:rPr lang="en-US"/>
              <a:t>International System Safety Society</a:t>
            </a:r>
          </a:p>
        </p:txBody>
      </p:sp>
      <p:sp>
        <p:nvSpPr>
          <p:cNvPr id="6" name="Slide Number Placeholder 5"/>
          <p:cNvSpPr>
            <a:spLocks noGrp="1"/>
          </p:cNvSpPr>
          <p:nvPr>
            <p:ph type="sldNum" sz="quarter" idx="12"/>
          </p:nvPr>
        </p:nvSpPr>
        <p:spPr/>
        <p:txBody>
          <a:bodyPr/>
          <a:lstStyle/>
          <a:p>
            <a:pPr>
              <a:defRPr/>
            </a:pPr>
            <a:fld id="{116839B9-F1D8-4432-AF97-6FF888EEEA36}" type="slidenum">
              <a:rPr lang="en-US"/>
              <a:pPr>
                <a:defRPr/>
              </a:pPr>
              <a:t>2</a:t>
            </a:fld>
            <a:endParaRPr lang="en-US"/>
          </a:p>
        </p:txBody>
      </p:sp>
      <p:sp>
        <p:nvSpPr>
          <p:cNvPr id="15366" name="Placeholder 1030"/>
          <p:cNvSpPr>
            <a:spLocks noGrp="1"/>
          </p:cNvSpPr>
          <p:nvPr>
            <p:ph type="body" idx="4294967295"/>
          </p:nvPr>
        </p:nvSpPr>
        <p:spPr>
          <a:xfrm>
            <a:off x="323528" y="1412776"/>
            <a:ext cx="8568952" cy="4752528"/>
          </a:xfrm>
        </p:spPr>
        <p:txBody>
          <a:bodyPr/>
          <a:lstStyle/>
          <a:p>
            <a:pPr marL="700087">
              <a:buFont typeface="Arial" charset="0"/>
              <a:buChar char="•"/>
            </a:pPr>
            <a:r>
              <a:rPr lang="en-US" sz="2000" b="1" dirty="0"/>
              <a:t>Called and emailed all  ISSS Chapter Presidents to encourage them and to ask them to prepare end SY materials (Chapter Annual Report with description of activities and financial bank statements and all receipts)</a:t>
            </a:r>
          </a:p>
          <a:p>
            <a:pPr marL="700087">
              <a:buFont typeface="Arial" charset="0"/>
              <a:buChar char="•"/>
            </a:pPr>
            <a:r>
              <a:rPr lang="en-CA" sz="2000" b="1" dirty="0"/>
              <a:t>Encouraged R</a:t>
            </a:r>
            <a:r>
              <a:rPr lang="en-US" sz="2000" b="1" dirty="0" err="1"/>
              <a:t>evitalization</a:t>
            </a:r>
            <a:r>
              <a:rPr lang="en-US" sz="2000" b="1" dirty="0"/>
              <a:t> of </a:t>
            </a:r>
            <a:r>
              <a:rPr lang="en-US" sz="2000" b="1" dirty="0">
                <a:solidFill>
                  <a:srgbClr val="C00000"/>
                </a:solidFill>
              </a:rPr>
              <a:t>New Mexico Chapter </a:t>
            </a:r>
          </a:p>
          <a:p>
            <a:pPr marL="700087">
              <a:buFont typeface="Arial" charset="0"/>
              <a:buChar char="•"/>
            </a:pPr>
            <a:r>
              <a:rPr lang="en-CA" sz="2000" b="1" dirty="0"/>
              <a:t>Encouraged R</a:t>
            </a:r>
            <a:r>
              <a:rPr lang="en-US" sz="2000" b="1" dirty="0" err="1"/>
              <a:t>evitalization</a:t>
            </a:r>
            <a:r>
              <a:rPr lang="en-US" sz="2000" b="1" dirty="0"/>
              <a:t> of </a:t>
            </a:r>
            <a:r>
              <a:rPr lang="en-CA" sz="2000" b="1" dirty="0">
                <a:solidFill>
                  <a:srgbClr val="C00000"/>
                </a:solidFill>
              </a:rPr>
              <a:t>Saguaro Chapter </a:t>
            </a:r>
            <a:r>
              <a:rPr lang="en-CA" sz="2000" b="1" dirty="0"/>
              <a:t>underway</a:t>
            </a:r>
          </a:p>
          <a:p>
            <a:pPr marL="700087">
              <a:buFont typeface="Arial" charset="0"/>
              <a:buChar char="•"/>
            </a:pPr>
            <a:r>
              <a:rPr lang="en-CA" sz="2000" b="1" dirty="0"/>
              <a:t>Complete paperwork for person in </a:t>
            </a:r>
            <a:r>
              <a:rPr lang="en-CA" sz="2000" b="1" dirty="0">
                <a:solidFill>
                  <a:srgbClr val="C00000"/>
                </a:solidFill>
              </a:rPr>
              <a:t>Nigeria</a:t>
            </a:r>
            <a:r>
              <a:rPr lang="en-CA" sz="2000" b="1" dirty="0"/>
              <a:t> who wants to start an ISSS chapter. Notified past-President and new President </a:t>
            </a:r>
          </a:p>
          <a:p>
            <a:pPr marL="700087">
              <a:buFont typeface="Arial" charset="0"/>
              <a:buChar char="•"/>
            </a:pPr>
            <a:r>
              <a:rPr lang="en-CA" sz="2000" b="1" dirty="0"/>
              <a:t>Assisted in Closure of the </a:t>
            </a:r>
            <a:r>
              <a:rPr lang="en-CA" sz="2000" b="1" dirty="0">
                <a:solidFill>
                  <a:srgbClr val="C00000"/>
                </a:solidFill>
              </a:rPr>
              <a:t>Twin Cities Chapter </a:t>
            </a:r>
            <a:r>
              <a:rPr lang="en-CA" sz="2000" b="1" dirty="0"/>
              <a:t>and transfer of funds in chapter account to head office account</a:t>
            </a:r>
          </a:p>
          <a:p>
            <a:pPr marL="700087">
              <a:buFont typeface="Arial" charset="0"/>
              <a:buChar char="•"/>
            </a:pPr>
            <a:r>
              <a:rPr lang="en-US" sz="2000" b="1" dirty="0"/>
              <a:t>Completed </a:t>
            </a:r>
            <a:r>
              <a:rPr lang="en-US" sz="2000" b="1" dirty="0">
                <a:solidFill>
                  <a:srgbClr val="C00000"/>
                </a:solidFill>
              </a:rPr>
              <a:t>Chapter of the Year </a:t>
            </a:r>
            <a:r>
              <a:rPr lang="en-US" sz="2000" b="1" dirty="0"/>
              <a:t>evaluation and had plaque engraved</a:t>
            </a:r>
          </a:p>
          <a:p>
            <a:pPr marL="700087">
              <a:buFont typeface="Arial" charset="0"/>
              <a:buChar char="•"/>
            </a:pPr>
            <a:r>
              <a:rPr lang="en-CA" sz="2000" b="1" dirty="0"/>
              <a:t>P</a:t>
            </a:r>
            <a:r>
              <a:rPr lang="en-US" sz="2000" b="1" dirty="0" err="1"/>
              <a:t>repared</a:t>
            </a:r>
            <a:r>
              <a:rPr lang="en-US" sz="2000" b="1" dirty="0"/>
              <a:t> workshop on “</a:t>
            </a:r>
            <a:r>
              <a:rPr lang="en-US" sz="2000" b="1" dirty="0">
                <a:solidFill>
                  <a:srgbClr val="C00000"/>
                </a:solidFill>
              </a:rPr>
              <a:t>Leading a Successful ISSS Chapter</a:t>
            </a:r>
            <a:r>
              <a:rPr lang="en-US" sz="2000" b="1" dirty="0"/>
              <a:t>” for the ISSS 35 conference</a:t>
            </a:r>
          </a:p>
          <a:p>
            <a:pPr marL="700087">
              <a:buFont typeface="Arial" charset="0"/>
              <a:buChar char="•"/>
            </a:pPr>
            <a:endParaRPr lang="en-US" sz="2000" b="1" dirty="0"/>
          </a:p>
          <a:p>
            <a:pPr marL="357187" indent="0">
              <a:buNone/>
            </a:pPr>
            <a:endParaRPr lang="en-SG" sz="1800" dirty="0"/>
          </a:p>
        </p:txBody>
      </p:sp>
    </p:spTree>
    <p:extLst>
      <p:ext uri="{BB962C8B-B14F-4D97-AF65-F5344CB8AC3E}">
        <p14:creationId xmlns:p14="http://schemas.microsoft.com/office/powerpoint/2010/main" val="3048267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A6223437-5526-4A0B-B250-896725F8F953}"/>
              </a:ext>
            </a:extLst>
          </p:cNvPr>
          <p:cNvSpPr>
            <a:spLocks noGrp="1"/>
          </p:cNvSpPr>
          <p:nvPr>
            <p:ph type="title"/>
          </p:nvPr>
        </p:nvSpPr>
        <p:spPr/>
        <p:txBody>
          <a:bodyPr/>
          <a:lstStyle/>
          <a:p>
            <a:r>
              <a:rPr lang="en-CA" altLang="en-US"/>
              <a:t>Strong Chapters</a:t>
            </a:r>
          </a:p>
        </p:txBody>
      </p:sp>
      <p:sp>
        <p:nvSpPr>
          <p:cNvPr id="5123" name="Content Placeholder 2">
            <a:extLst>
              <a:ext uri="{FF2B5EF4-FFF2-40B4-BE49-F238E27FC236}">
                <a16:creationId xmlns:a16="http://schemas.microsoft.com/office/drawing/2014/main" id="{CB46054D-B3AA-47AD-9F70-AEB745A689CF}"/>
              </a:ext>
            </a:extLst>
          </p:cNvPr>
          <p:cNvSpPr>
            <a:spLocks noGrp="1"/>
          </p:cNvSpPr>
          <p:nvPr>
            <p:ph idx="1"/>
          </p:nvPr>
        </p:nvSpPr>
        <p:spPr/>
        <p:txBody>
          <a:bodyPr/>
          <a:lstStyle/>
          <a:p>
            <a:pPr marL="514350" indent="-514350">
              <a:buFont typeface="Times New Roman" panose="02020603050405020304" pitchFamily="18" charset="0"/>
              <a:buAutoNum type="arabicPeriod"/>
            </a:pPr>
            <a:r>
              <a:rPr lang="en-CA" altLang="en-US" dirty="0"/>
              <a:t>New Mexico – revitalized</a:t>
            </a:r>
          </a:p>
          <a:p>
            <a:pPr marL="514350" indent="-514350">
              <a:buFont typeface="Times New Roman" panose="02020603050405020304" pitchFamily="18" charset="0"/>
              <a:buAutoNum type="arabicPeriod"/>
            </a:pPr>
            <a:r>
              <a:rPr lang="en-CA" altLang="en-US" dirty="0"/>
              <a:t>North East</a:t>
            </a:r>
          </a:p>
          <a:p>
            <a:pPr marL="514350" indent="-514350">
              <a:buFont typeface="Times New Roman" panose="02020603050405020304" pitchFamily="18" charset="0"/>
              <a:buAutoNum type="arabicPeriod"/>
            </a:pPr>
            <a:r>
              <a:rPr lang="en-CA" altLang="en-US" dirty="0"/>
              <a:t>Sierra High Desert</a:t>
            </a:r>
          </a:p>
          <a:p>
            <a:pPr marL="514350" indent="-514350">
              <a:buFont typeface="Times New Roman" panose="02020603050405020304" pitchFamily="18" charset="0"/>
              <a:buAutoNum type="arabicPeriod"/>
            </a:pPr>
            <a:r>
              <a:rPr lang="en-CA" altLang="en-US" dirty="0"/>
              <a:t>Singapore</a:t>
            </a:r>
          </a:p>
          <a:p>
            <a:pPr marL="514350" indent="-514350">
              <a:buFont typeface="Times New Roman" panose="02020603050405020304" pitchFamily="18" charset="0"/>
              <a:buAutoNum type="arabicPeriod"/>
            </a:pPr>
            <a:r>
              <a:rPr lang="en-CA" altLang="en-US" dirty="0"/>
              <a:t>Tennessee Valley</a:t>
            </a:r>
          </a:p>
          <a:p>
            <a:pPr marL="514350" indent="-514350">
              <a:buFont typeface="Times New Roman" panose="02020603050405020304" pitchFamily="18" charset="0"/>
              <a:buAutoNum type="arabicPeriod"/>
            </a:pPr>
            <a:r>
              <a:rPr lang="en-CA" altLang="en-US" dirty="0"/>
              <a:t>Virtual</a:t>
            </a:r>
          </a:p>
          <a:p>
            <a:pPr marL="514350" indent="-514350">
              <a:buFont typeface="Times New Roman" panose="02020603050405020304" pitchFamily="18" charset="0"/>
              <a:buAutoNum type="arabicPeriod"/>
            </a:pPr>
            <a:r>
              <a:rPr lang="en-CA" altLang="en-US" dirty="0"/>
              <a:t>Washington DC</a:t>
            </a:r>
          </a:p>
        </p:txBody>
      </p:sp>
      <p:sp>
        <p:nvSpPr>
          <p:cNvPr id="5124" name="Slide Number Placeholder 4">
            <a:extLst>
              <a:ext uri="{FF2B5EF4-FFF2-40B4-BE49-F238E27FC236}">
                <a16:creationId xmlns:a16="http://schemas.microsoft.com/office/drawing/2014/main" id="{3268E6BC-A51A-4C97-A656-88B1A734184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DBEDAC79-5FCA-4750-8346-1D0E30B137AC}" type="slidenum">
              <a:rPr lang="en-US" altLang="en-US" sz="1400">
                <a:solidFill>
                  <a:schemeClr val="bg2"/>
                </a:solidFill>
              </a:rPr>
              <a:pPr/>
              <a:t>3</a:t>
            </a:fld>
            <a:endParaRPr lang="en-US" altLang="en-US" sz="1400">
              <a:solidFill>
                <a:schemeClr val="bg2"/>
              </a:solidFill>
            </a:endParaRPr>
          </a:p>
        </p:txBody>
      </p:sp>
    </p:spTree>
    <p:extLst>
      <p:ext uri="{BB962C8B-B14F-4D97-AF65-F5344CB8AC3E}">
        <p14:creationId xmlns:p14="http://schemas.microsoft.com/office/powerpoint/2010/main" val="733936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6CC18B15-1A5B-496D-A6AC-5254775E2C91}"/>
              </a:ext>
            </a:extLst>
          </p:cNvPr>
          <p:cNvSpPr>
            <a:spLocks noGrp="1"/>
          </p:cNvSpPr>
          <p:nvPr>
            <p:ph type="title"/>
          </p:nvPr>
        </p:nvSpPr>
        <p:spPr/>
        <p:txBody>
          <a:bodyPr/>
          <a:lstStyle/>
          <a:p>
            <a:r>
              <a:rPr lang="en-CA" altLang="en-US"/>
              <a:t>Chapters that are not Strong …</a:t>
            </a:r>
          </a:p>
        </p:txBody>
      </p:sp>
      <p:sp>
        <p:nvSpPr>
          <p:cNvPr id="6147" name="Content Placeholder 2">
            <a:extLst>
              <a:ext uri="{FF2B5EF4-FFF2-40B4-BE49-F238E27FC236}">
                <a16:creationId xmlns:a16="http://schemas.microsoft.com/office/drawing/2014/main" id="{2A26D89B-84BD-4B7A-833A-1331A756F1D9}"/>
              </a:ext>
            </a:extLst>
          </p:cNvPr>
          <p:cNvSpPr>
            <a:spLocks noGrp="1"/>
          </p:cNvSpPr>
          <p:nvPr>
            <p:ph idx="1"/>
          </p:nvPr>
        </p:nvSpPr>
        <p:spPr>
          <a:xfrm>
            <a:off x="685800" y="1417638"/>
            <a:ext cx="7772400" cy="5440362"/>
          </a:xfrm>
        </p:spPr>
        <p:txBody>
          <a:bodyPr/>
          <a:lstStyle/>
          <a:p>
            <a:pPr marL="514350" indent="-514350">
              <a:buFont typeface="Times New Roman" panose="02020603050405020304" pitchFamily="18" charset="0"/>
              <a:buAutoNum type="arabicPeriod"/>
            </a:pPr>
            <a:r>
              <a:rPr lang="en-CA" altLang="en-US" dirty="0"/>
              <a:t>Bay Area</a:t>
            </a:r>
          </a:p>
          <a:p>
            <a:pPr marL="514350" indent="-514350">
              <a:buFont typeface="Times New Roman" panose="02020603050405020304" pitchFamily="18" charset="0"/>
              <a:buAutoNum type="arabicPeriod"/>
            </a:pPr>
            <a:r>
              <a:rPr lang="en-CA" altLang="en-US" dirty="0"/>
              <a:t>Canada</a:t>
            </a:r>
          </a:p>
          <a:p>
            <a:pPr marL="514350" indent="-514350">
              <a:buFont typeface="Times New Roman" panose="02020603050405020304" pitchFamily="18" charset="0"/>
              <a:buAutoNum type="arabicPeriod"/>
            </a:pPr>
            <a:r>
              <a:rPr lang="en-CA" altLang="en-US" dirty="0"/>
              <a:t>Central California</a:t>
            </a:r>
          </a:p>
          <a:p>
            <a:pPr marL="514350" indent="-514350">
              <a:buFont typeface="Times New Roman" panose="02020603050405020304" pitchFamily="18" charset="0"/>
              <a:buAutoNum type="arabicPeriod"/>
            </a:pPr>
            <a:r>
              <a:rPr lang="en-CA" altLang="en-US" dirty="0"/>
              <a:t>Georgia</a:t>
            </a:r>
          </a:p>
          <a:p>
            <a:pPr marL="514350" indent="-514350">
              <a:buFont typeface="Times New Roman" panose="02020603050405020304" pitchFamily="18" charset="0"/>
              <a:buAutoNum type="arabicPeriod"/>
            </a:pPr>
            <a:r>
              <a:rPr lang="en-CA" altLang="en-US" dirty="0">
                <a:solidFill>
                  <a:srgbClr val="C00000"/>
                </a:solidFill>
              </a:rPr>
              <a:t>Houston</a:t>
            </a:r>
            <a:r>
              <a:rPr lang="en-CA" altLang="en-US" dirty="0"/>
              <a:t> </a:t>
            </a:r>
            <a:r>
              <a:rPr lang="en-CA" altLang="en-US" dirty="0">
                <a:solidFill>
                  <a:srgbClr val="C00000"/>
                </a:solidFill>
              </a:rPr>
              <a:t>(may need to be closed)</a:t>
            </a:r>
          </a:p>
          <a:p>
            <a:pPr marL="514350" indent="-514350">
              <a:buFont typeface="Times New Roman" panose="02020603050405020304" pitchFamily="18" charset="0"/>
              <a:buAutoNum type="arabicPeriod"/>
            </a:pPr>
            <a:r>
              <a:rPr lang="en-CA" altLang="en-US" dirty="0"/>
              <a:t>North Texas</a:t>
            </a:r>
          </a:p>
          <a:p>
            <a:pPr marL="514350" indent="-514350">
              <a:buFont typeface="Times New Roman" panose="02020603050405020304" pitchFamily="18" charset="0"/>
              <a:buAutoNum type="arabicPeriod"/>
            </a:pPr>
            <a:r>
              <a:rPr lang="en-CA" altLang="en-US" dirty="0">
                <a:solidFill>
                  <a:srgbClr val="C00000"/>
                </a:solidFill>
              </a:rPr>
              <a:t>Saguaro – currently revitalizing</a:t>
            </a:r>
          </a:p>
          <a:p>
            <a:pPr marL="514350" indent="-514350">
              <a:buFont typeface="Times New Roman" panose="02020603050405020304" pitchFamily="18" charset="0"/>
              <a:buAutoNum type="arabicPeriod"/>
            </a:pPr>
            <a:r>
              <a:rPr lang="en-CA" altLang="en-US" dirty="0"/>
              <a:t>Southern California</a:t>
            </a:r>
          </a:p>
        </p:txBody>
      </p:sp>
    </p:spTree>
    <p:extLst>
      <p:ext uri="{BB962C8B-B14F-4D97-AF65-F5344CB8AC3E}">
        <p14:creationId xmlns:p14="http://schemas.microsoft.com/office/powerpoint/2010/main" val="3386006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US" dirty="0"/>
              <a:t>Goals for 2017-2018</a:t>
            </a:r>
          </a:p>
        </p:txBody>
      </p:sp>
      <p:sp>
        <p:nvSpPr>
          <p:cNvPr id="4" name="Date Placeholder 3"/>
          <p:cNvSpPr>
            <a:spLocks noGrp="1"/>
          </p:cNvSpPr>
          <p:nvPr>
            <p:ph type="dt" sz="quarter" idx="10"/>
          </p:nvPr>
        </p:nvSpPr>
        <p:spPr/>
        <p:txBody>
          <a:bodyPr/>
          <a:lstStyle/>
          <a:p>
            <a:pPr>
              <a:defRPr/>
            </a:pPr>
            <a:fld id="{28CA4CC5-1B60-4C47-A2B6-B65591B96191}" type="datetime1">
              <a:rPr lang="en-US"/>
              <a:pPr>
                <a:defRPr/>
              </a:pPr>
              <a:t>8/8/2017</a:t>
            </a:fld>
            <a:endParaRPr lang="en-US"/>
          </a:p>
        </p:txBody>
      </p:sp>
      <p:sp>
        <p:nvSpPr>
          <p:cNvPr id="5" name="Footer Placeholder 4"/>
          <p:cNvSpPr>
            <a:spLocks noGrp="1"/>
          </p:cNvSpPr>
          <p:nvPr>
            <p:ph type="ftr" sz="quarter" idx="11"/>
          </p:nvPr>
        </p:nvSpPr>
        <p:spPr/>
        <p:txBody>
          <a:bodyPr/>
          <a:lstStyle/>
          <a:p>
            <a:pPr>
              <a:defRPr/>
            </a:pPr>
            <a:r>
              <a:rPr lang="en-US"/>
              <a:t>International System Safety Society</a:t>
            </a:r>
          </a:p>
        </p:txBody>
      </p:sp>
      <p:sp>
        <p:nvSpPr>
          <p:cNvPr id="6" name="Slide Number Placeholder 5"/>
          <p:cNvSpPr>
            <a:spLocks noGrp="1"/>
          </p:cNvSpPr>
          <p:nvPr>
            <p:ph type="sldNum" sz="quarter" idx="12"/>
          </p:nvPr>
        </p:nvSpPr>
        <p:spPr/>
        <p:txBody>
          <a:bodyPr/>
          <a:lstStyle/>
          <a:p>
            <a:pPr>
              <a:defRPr/>
            </a:pPr>
            <a:fld id="{6387E1F4-877A-4EC9-8B2A-29C370CE35C4}" type="slidenum">
              <a:rPr lang="en-US"/>
              <a:pPr>
                <a:defRPr/>
              </a:pPr>
              <a:t>5</a:t>
            </a:fld>
            <a:endParaRPr lang="en-US"/>
          </a:p>
        </p:txBody>
      </p:sp>
      <p:sp>
        <p:nvSpPr>
          <p:cNvPr id="16390" name="Placeholder 1030"/>
          <p:cNvSpPr>
            <a:spLocks noGrp="1"/>
          </p:cNvSpPr>
          <p:nvPr>
            <p:ph type="body" idx="4294967295"/>
          </p:nvPr>
        </p:nvSpPr>
        <p:spPr>
          <a:xfrm>
            <a:off x="251520" y="1268760"/>
            <a:ext cx="8640960" cy="5256584"/>
          </a:xfrm>
        </p:spPr>
        <p:txBody>
          <a:bodyPr/>
          <a:lstStyle/>
          <a:p>
            <a:pPr marL="457200" indent="-457200">
              <a:buAutoNum type="arabicPeriod"/>
            </a:pPr>
            <a:r>
              <a:rPr lang="en-US" sz="2500" dirty="0"/>
              <a:t>Prepare Training Session for ISSS36 on “Leading a Successful ISSS chapter” -  include info on “</a:t>
            </a:r>
            <a:r>
              <a:rPr lang="en-CA" sz="2500" dirty="0"/>
              <a:t>Starting, Revitalizing and Growing chapters”</a:t>
            </a:r>
            <a:r>
              <a:rPr lang="en-US" sz="2500" dirty="0"/>
              <a:t> </a:t>
            </a:r>
          </a:p>
          <a:p>
            <a:pPr lvl="1"/>
            <a:r>
              <a:rPr lang="en-CA" sz="1800" dirty="0"/>
              <a:t>people want to see value before they commit; “What’s in it for me is a reasonable question? Explain why people volunteer?”</a:t>
            </a:r>
          </a:p>
          <a:p>
            <a:pPr lvl="1"/>
            <a:r>
              <a:rPr lang="en-CA" sz="1800" dirty="0"/>
              <a:t>Use virtual tools; “Join Me”, Event Brite, BBB, etc. </a:t>
            </a:r>
          </a:p>
          <a:p>
            <a:pPr lvl="1"/>
            <a:r>
              <a:rPr lang="en-CA" sz="1800" dirty="0"/>
              <a:t>new generation is not as interested in commitment to “professional groups” if they can get info on-line</a:t>
            </a:r>
          </a:p>
          <a:p>
            <a:pPr lvl="1"/>
            <a:r>
              <a:rPr lang="en-CA" sz="1800" dirty="0"/>
              <a:t>Advertising &amp; recruiting to leaders and members</a:t>
            </a:r>
          </a:p>
          <a:p>
            <a:pPr lvl="1"/>
            <a:r>
              <a:rPr lang="en-CA" sz="1800" dirty="0"/>
              <a:t>Try to start, revitalize and grow chapters</a:t>
            </a:r>
            <a:r>
              <a:rPr lang="en-US" sz="1800" dirty="0"/>
              <a:t> </a:t>
            </a:r>
          </a:p>
          <a:p>
            <a:pPr marL="457200" indent="-457200">
              <a:buAutoNum type="arabicPeriod"/>
            </a:pPr>
            <a:r>
              <a:rPr lang="en-US" sz="2500" dirty="0"/>
              <a:t>Ensure all Chapters send </a:t>
            </a:r>
            <a:r>
              <a:rPr lang="en-CA" sz="2500" dirty="0"/>
              <a:t>Annual Reports for </a:t>
            </a:r>
            <a:r>
              <a:rPr lang="en-CA" sz="2500" dirty="0" err="1"/>
              <a:t>CoY</a:t>
            </a:r>
            <a:r>
              <a:rPr lang="en-CA" sz="2500" dirty="0"/>
              <a:t> evaluation</a:t>
            </a:r>
          </a:p>
          <a:p>
            <a:pPr marL="457200" indent="-457200">
              <a:buFont typeface="+mj-lt"/>
              <a:buAutoNum type="arabicPeriod"/>
            </a:pPr>
            <a:r>
              <a:rPr lang="en-CA" sz="2500" dirty="0"/>
              <a:t>International Outreach: increase international attendance at conferences</a:t>
            </a:r>
          </a:p>
          <a:p>
            <a:pPr marL="457200" indent="-457200">
              <a:buAutoNum type="arabicPeriod"/>
            </a:pPr>
            <a:endParaRPr lang="en-CA"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Thank </a:t>
            </a:r>
            <a:r>
              <a:rPr lang="en-CA" dirty="0"/>
              <a:t>you</a:t>
            </a:r>
          </a:p>
        </p:txBody>
      </p:sp>
      <p:sp>
        <p:nvSpPr>
          <p:cNvPr id="3" name="Content Placeholder 2"/>
          <p:cNvSpPr>
            <a:spLocks noGrp="1"/>
          </p:cNvSpPr>
          <p:nvPr>
            <p:ph idx="1"/>
          </p:nvPr>
        </p:nvSpPr>
        <p:spPr/>
        <p:txBody>
          <a:bodyPr/>
          <a:lstStyle/>
          <a:p>
            <a:r>
              <a:rPr lang="en-CA" dirty="0"/>
              <a:t>Any questions ?</a:t>
            </a:r>
          </a:p>
        </p:txBody>
      </p:sp>
      <p:sp>
        <p:nvSpPr>
          <p:cNvPr id="4" name="Date Placeholder 3"/>
          <p:cNvSpPr>
            <a:spLocks noGrp="1"/>
          </p:cNvSpPr>
          <p:nvPr>
            <p:ph type="dt" sz="half" idx="10"/>
          </p:nvPr>
        </p:nvSpPr>
        <p:spPr/>
        <p:txBody>
          <a:bodyPr/>
          <a:lstStyle/>
          <a:p>
            <a:pPr>
              <a:defRPr/>
            </a:pPr>
            <a:fld id="{55549539-0DFD-46C2-9A4C-2F705FF8C9BD}" type="datetime1">
              <a:rPr lang="en-US" smtClean="0"/>
              <a:pPr>
                <a:defRPr/>
              </a:pPr>
              <a:t>8/8/2017</a:t>
            </a:fld>
            <a:endParaRPr lang="en-US"/>
          </a:p>
        </p:txBody>
      </p:sp>
      <p:sp>
        <p:nvSpPr>
          <p:cNvPr id="5" name="Footer Placeholder 4"/>
          <p:cNvSpPr>
            <a:spLocks noGrp="1"/>
          </p:cNvSpPr>
          <p:nvPr>
            <p:ph type="ftr" sz="quarter" idx="11"/>
          </p:nvPr>
        </p:nvSpPr>
        <p:spPr/>
        <p:txBody>
          <a:bodyPr/>
          <a:lstStyle/>
          <a:p>
            <a:pPr>
              <a:defRPr/>
            </a:pPr>
            <a:r>
              <a:rPr lang="en-US"/>
              <a:t>International System Safety Society</a:t>
            </a:r>
          </a:p>
        </p:txBody>
      </p:sp>
      <p:sp>
        <p:nvSpPr>
          <p:cNvPr id="6" name="Slide Number Placeholder 5"/>
          <p:cNvSpPr>
            <a:spLocks noGrp="1"/>
          </p:cNvSpPr>
          <p:nvPr>
            <p:ph type="sldNum" sz="quarter" idx="12"/>
          </p:nvPr>
        </p:nvSpPr>
        <p:spPr/>
        <p:txBody>
          <a:bodyPr/>
          <a:lstStyle/>
          <a:p>
            <a:pPr>
              <a:defRPr/>
            </a:pPr>
            <a:fld id="{FC3E4326-8151-446F-B014-12A916D55DEA}" type="slidenum">
              <a:rPr lang="en-US" smtClean="0"/>
              <a:pPr>
                <a:defRPr/>
              </a:pPr>
              <a:t>6</a:t>
            </a:fld>
            <a:endParaRPr lang="en-US"/>
          </a:p>
        </p:txBody>
      </p:sp>
    </p:spTree>
    <p:extLst>
      <p:ext uri="{BB962C8B-B14F-4D97-AF65-F5344CB8AC3E}">
        <p14:creationId xmlns:p14="http://schemas.microsoft.com/office/powerpoint/2010/main" val="862657943"/>
      </p:ext>
    </p:extLst>
  </p:cSld>
  <p:clrMapOvr>
    <a:masterClrMapping/>
  </p:clrMapOvr>
</p:sld>
</file>

<file path=ppt/theme/theme1.xml><?xml version="1.0" encoding="utf-8"?>
<a:theme xmlns:a="http://schemas.openxmlformats.org/drawingml/2006/main" name="2013 Executive Council Report Forma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2015 Executive Council Report Format for [OFFICE</Template>
  <TotalTime>2838</TotalTime>
  <Words>317</Words>
  <Application>Microsoft Office PowerPoint</Application>
  <PresentationFormat>On-screen Show (4:3)</PresentationFormat>
  <Paragraphs>50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MS PGothic</vt:lpstr>
      <vt:lpstr>Arial</vt:lpstr>
      <vt:lpstr>Calibri</vt:lpstr>
      <vt:lpstr>Times New Roman</vt:lpstr>
      <vt:lpstr>2013 Executive Council Report Format</vt:lpstr>
      <vt:lpstr>2017 Executive Council Report  for Director, Chapter Services &amp; International Outreach</vt:lpstr>
      <vt:lpstr>Accomplishments for 2016-2017</vt:lpstr>
      <vt:lpstr>Strong Chapters</vt:lpstr>
      <vt:lpstr>Chapters that are not Strong …</vt:lpstr>
      <vt:lpstr>Goals for 2017-2018</vt:lpstr>
      <vt:lpstr>Thank you</vt:lpstr>
    </vt:vector>
  </TitlesOfParts>
  <Company>The Boeing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2015 Executive Council Report Format for [OFFICE/CHAPTER]</dc:title>
  <dc:creator>Lin Mei Ten</dc:creator>
  <cp:lastModifiedBy>Robert Fletcher</cp:lastModifiedBy>
  <cp:revision>55</cp:revision>
  <dcterms:created xsi:type="dcterms:W3CDTF">2015-08-16T03:00:28Z</dcterms:created>
  <dcterms:modified xsi:type="dcterms:W3CDTF">2017-08-10T17:41:08Z</dcterms:modified>
</cp:coreProperties>
</file>

<file path=userCustomization/customUI.xml><?xml version="1.0" encoding="utf-8"?>
<mso:customUI xmlns:mso="http://schemas.microsoft.com/office/2006/01/customui">
  <mso:ribbon>
    <mso:qat>
      <mso:documentControls>
        <mso:control idQ="mso:SlideNewGallery" visible="true"/>
        <mso:control idQ="mso:Copy" visible="true"/>
        <mso:control idQ="mso:BulletsGallery" visible="true"/>
        <mso:control idQ="mso:Font" visible="true"/>
        <mso:control idQ="mso:FontSize" visible="true"/>
        <mso:control idQ="mso:FormatPainter" visible="true"/>
        <mso:control idQ="mso:FontSizeIncrease" visible="true"/>
        <mso:control idQ="mso:SlideLayoutGallery" visible="true"/>
        <mso:control idQ="mso:FileOpen" visible="true"/>
        <mso:control idQ="mso:Paste" visible="true"/>
        <mso:control idQ="mso:FileSave" visible="true"/>
        <mso:control idQ="mso:FileSaveAs" visible="true"/>
        <mso:control idQ="mso:ShapesInsertGallery" visible="true"/>
        <mso:control idQ="mso:ViewSlideMasterView" visible="true"/>
        <mso:control idQ="mso:TableInsertGallery" visible="true"/>
      </mso:documentControls>
    </mso:qat>
  </mso:ribbon>
</mso:customUI>
</file>